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9"/>
  </p:notesMasterIdLst>
  <p:sldIdLst>
    <p:sldId id="257" r:id="rId2"/>
    <p:sldId id="258" r:id="rId3"/>
    <p:sldId id="259" r:id="rId4"/>
    <p:sldId id="260" r:id="rId5"/>
    <p:sldId id="261" r:id="rId6"/>
    <p:sldId id="262" r:id="rId7"/>
    <p:sldId id="273" r:id="rId8"/>
    <p:sldId id="267" r:id="rId9"/>
    <p:sldId id="268" r:id="rId10"/>
    <p:sldId id="274" r:id="rId11"/>
    <p:sldId id="269" r:id="rId12"/>
    <p:sldId id="270" r:id="rId13"/>
    <p:sldId id="272" r:id="rId14"/>
    <p:sldId id="275" r:id="rId15"/>
    <p:sldId id="271" r:id="rId16"/>
    <p:sldId id="265" r:id="rId17"/>
    <p:sldId id="266" r:id="rId18"/>
  </p:sldIdLst>
  <p:sldSz cx="9144000" cy="5143500" type="screen16x9"/>
  <p:notesSz cx="6858000" cy="9144000"/>
  <p:embeddedFontLst>
    <p:embeddedFont>
      <p:font typeface="Bebas Neue" panose="020B0606020202050201" pitchFamily="34" charset="0"/>
      <p:regular r:id="rId20"/>
    </p:embeddedFont>
    <p:embeddedFont>
      <p:font typeface="Calibri" panose="020F0502020204030204" pitchFamily="34" charset="0"/>
      <p:regular r:id="rId21"/>
      <p:bold r:id="rId22"/>
      <p:italic r:id="rId23"/>
      <p:boldItalic r:id="rId24"/>
    </p:embeddedFont>
    <p:embeddedFont>
      <p:font typeface="Segoe UI Semibold" panose="020B0702040204020203" pitchFamily="34" charset="0"/>
      <p:bold r:id="rId25"/>
      <p:boldItalic r:id="rId26"/>
    </p:embeddedFont>
    <p:embeddedFont>
      <p:font typeface="Consolas" panose="020B0609020204030204" pitchFamily="49"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17">
          <p15:clr>
            <a:srgbClr val="A4A3A4"/>
          </p15:clr>
        </p15:guide>
        <p15:guide id="2" orient="horz" pos="123">
          <p15:clr>
            <a:srgbClr val="A4A3A4"/>
          </p15:clr>
        </p15:guide>
        <p15:guide id="3" orient="horz" pos="305">
          <p15:clr>
            <a:srgbClr val="A4A3A4"/>
          </p15:clr>
        </p15:guide>
        <p15:guide id="4" orient="horz" pos="937">
          <p15:clr>
            <a:srgbClr val="A4A3A4"/>
          </p15:clr>
        </p15:guide>
        <p15:guide id="5" orient="horz" pos="758">
          <p15:clr>
            <a:srgbClr val="A4A3A4"/>
          </p15:clr>
        </p15:guide>
        <p15:guide id="6" pos="126">
          <p15:clr>
            <a:srgbClr val="A4A3A4"/>
          </p15:clr>
        </p15:guide>
        <p15:guide id="7" pos="5637">
          <p15:clr>
            <a:srgbClr val="A4A3A4"/>
          </p15:clr>
        </p15:guide>
        <p15:guide id="8" pos="340">
          <p15:clr>
            <a:srgbClr val="A4A3A4"/>
          </p15:clr>
        </p15:guide>
        <p15:guide id="9" pos="3352">
          <p15:clr>
            <a:srgbClr val="A4A3A4"/>
          </p15:clr>
        </p15:guide>
        <p15:guide id="10" pos="269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40203" autoAdjust="0"/>
  </p:normalViewPr>
  <p:slideViewPr>
    <p:cSldViewPr snapToGrid="0">
      <p:cViewPr varScale="1">
        <p:scale>
          <a:sx n="49" d="100"/>
          <a:sy n="49" d="100"/>
        </p:scale>
        <p:origin x="2154" y="42"/>
      </p:cViewPr>
      <p:guideLst>
        <p:guide orient="horz" pos="3117"/>
        <p:guide orient="horz" pos="123"/>
        <p:guide orient="horz" pos="305"/>
        <p:guide orient="horz" pos="937"/>
        <p:guide orient="horz" pos="758"/>
        <p:guide pos="126"/>
        <p:guide pos="5637"/>
        <p:guide pos="340"/>
        <p:guide pos="3352"/>
        <p:guide pos="2699"/>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8" Type="http://schemas.openxmlformats.org/officeDocument/2006/relationships/slide" Target="slides/slide7.xml"/></Relationships>
</file>

<file path=ppt/media/image1.png>
</file>

<file path=ppt/media/image2.png>
</file>

<file path=ppt/media/image3.png>
</file>

<file path=ppt/media/image4.jpeg>
</file>

<file path=ppt/media/image5.jp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25C65B-E911-443A-9D0E-43F6A43FE431}" type="datetimeFigureOut">
              <a:rPr lang="en-GB" smtClean="0"/>
              <a:t>28/07/2015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AE0FF3-B8FD-4C20-8E57-7291D7EB7B98}" type="slidenum">
              <a:rPr lang="en-GB" smtClean="0"/>
              <a:t>‹#›</a:t>
            </a:fld>
            <a:endParaRPr lang="en-GB"/>
          </a:p>
        </p:txBody>
      </p:sp>
    </p:spTree>
    <p:extLst>
      <p:ext uri="{BB962C8B-B14F-4D97-AF65-F5344CB8AC3E}">
        <p14:creationId xmlns:p14="http://schemas.microsoft.com/office/powerpoint/2010/main" val="908625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How Handler. Show adding Static files.</a:t>
            </a:r>
            <a:endParaRPr lang="en-GB" dirty="0"/>
          </a:p>
        </p:txBody>
      </p:sp>
      <p:sp>
        <p:nvSpPr>
          <p:cNvPr id="4" name="Slide Number Placeholder 3"/>
          <p:cNvSpPr>
            <a:spLocks noGrp="1"/>
          </p:cNvSpPr>
          <p:nvPr>
            <p:ph type="sldNum" sz="quarter" idx="10"/>
          </p:nvPr>
        </p:nvSpPr>
        <p:spPr/>
        <p:txBody>
          <a:bodyPr/>
          <a:lstStyle/>
          <a:p>
            <a:fld id="{BEAE0FF3-B8FD-4C20-8E57-7291D7EB7B98}" type="slidenum">
              <a:rPr lang="en-GB" smtClean="0"/>
              <a:t>10</a:t>
            </a:fld>
            <a:endParaRPr lang="en-GB"/>
          </a:p>
        </p:txBody>
      </p:sp>
    </p:spTree>
    <p:extLst>
      <p:ext uri="{BB962C8B-B14F-4D97-AF65-F5344CB8AC3E}">
        <p14:creationId xmlns:p14="http://schemas.microsoft.com/office/powerpoint/2010/main" val="629418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Web root of your application is the root location in your project from which HTTP requests are handled (ex. handling of static file requests). The Web root of an ASP.NET 5 application is configured using the “</a:t>
            </a:r>
            <a:r>
              <a:rPr lang="en-GB" dirty="0" err="1" smtClean="0"/>
              <a:t>webroot</a:t>
            </a:r>
            <a:r>
              <a:rPr lang="en-GB" dirty="0" smtClean="0"/>
              <a:t>” property in your </a:t>
            </a:r>
            <a:r>
              <a:rPr lang="en-GB" dirty="0" err="1" smtClean="0"/>
              <a:t>project.json</a:t>
            </a:r>
            <a:r>
              <a:rPr lang="en-GB" dirty="0" smtClean="0"/>
              <a:t> file.</a:t>
            </a:r>
          </a:p>
          <a:p>
            <a:endParaRPr lang="en-GB" dirty="0" smtClean="0"/>
          </a:p>
          <a:p>
            <a:r>
              <a:rPr lang="en-GB" dirty="0" smtClean="0"/>
              <a:t>Static Files are not in the empty project.</a:t>
            </a:r>
            <a:endParaRPr lang="en-GB" dirty="0"/>
          </a:p>
        </p:txBody>
      </p:sp>
      <p:sp>
        <p:nvSpPr>
          <p:cNvPr id="4" name="Slide Number Placeholder 3"/>
          <p:cNvSpPr>
            <a:spLocks noGrp="1"/>
          </p:cNvSpPr>
          <p:nvPr>
            <p:ph type="sldNum" sz="quarter" idx="10"/>
          </p:nvPr>
        </p:nvSpPr>
        <p:spPr/>
        <p:txBody>
          <a:bodyPr/>
          <a:lstStyle/>
          <a:p>
            <a:fld id="{BEAE0FF3-B8FD-4C20-8E57-7291D7EB7B98}" type="slidenum">
              <a:rPr lang="en-GB" smtClean="0"/>
              <a:t>11</a:t>
            </a:fld>
            <a:endParaRPr lang="en-GB"/>
          </a:p>
        </p:txBody>
      </p:sp>
    </p:spTree>
    <p:extLst>
      <p:ext uri="{BB962C8B-B14F-4D97-AF65-F5344CB8AC3E}">
        <p14:creationId xmlns:p14="http://schemas.microsoft.com/office/powerpoint/2010/main" val="2453478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ASP.NET 5 uses a new configuration model for handling of simple name-value pairs that is not based on </a:t>
            </a:r>
            <a:r>
              <a:rPr lang="en-GB" dirty="0" err="1" smtClean="0"/>
              <a:t>System.Configuration</a:t>
            </a:r>
            <a:r>
              <a:rPr lang="en-GB" dirty="0" smtClean="0"/>
              <a:t> or </a:t>
            </a:r>
            <a:r>
              <a:rPr lang="en-GB" dirty="0" err="1" smtClean="0"/>
              <a:t>web.config</a:t>
            </a:r>
            <a:r>
              <a:rPr lang="en-GB" dirty="0" smtClean="0"/>
              <a:t>. This new configuration model pulls from an ordered set of configuration providers. The built-in configuration providers support a variety of file formats (XML, JSON, INI) and also environment variables to enable environment-based configuration. You can also write your own custom configuration providers. Environments, like Development and Production, are a first-class notion in ASP.NET 5 and can also be set up using environment variables.</a:t>
            </a:r>
            <a:endParaRPr lang="en-GB" dirty="0"/>
          </a:p>
        </p:txBody>
      </p:sp>
      <p:sp>
        <p:nvSpPr>
          <p:cNvPr id="4" name="Slide Number Placeholder 3"/>
          <p:cNvSpPr>
            <a:spLocks noGrp="1"/>
          </p:cNvSpPr>
          <p:nvPr>
            <p:ph type="sldNum" sz="quarter" idx="10"/>
          </p:nvPr>
        </p:nvSpPr>
        <p:spPr/>
        <p:txBody>
          <a:bodyPr/>
          <a:lstStyle/>
          <a:p>
            <a:fld id="{BEAE0FF3-B8FD-4C20-8E57-7291D7EB7B98}" type="slidenum">
              <a:rPr lang="en-GB" smtClean="0"/>
              <a:t>12</a:t>
            </a:fld>
            <a:endParaRPr lang="en-GB"/>
          </a:p>
        </p:txBody>
      </p:sp>
    </p:spTree>
    <p:extLst>
      <p:ext uri="{BB962C8B-B14F-4D97-AF65-F5344CB8AC3E}">
        <p14:creationId xmlns:p14="http://schemas.microsoft.com/office/powerpoint/2010/main" val="29509276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tx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63416" y="334315"/>
            <a:ext cx="1427143" cy="470417"/>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17719" y="176644"/>
            <a:ext cx="1906849" cy="630203"/>
          </a:xfrm>
          <a:prstGeom prst="rect">
            <a:avLst/>
          </a:prstGeom>
        </p:spPr>
      </p:pic>
      <p:sp>
        <p:nvSpPr>
          <p:cNvPr id="8" name="Rectangle 7"/>
          <p:cNvSpPr/>
          <p:nvPr/>
        </p:nvSpPr>
        <p:spPr>
          <a:xfrm>
            <a:off x="200025" y="771550"/>
            <a:ext cx="8748713" cy="41766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 Placeholder 6"/>
          <p:cNvSpPr>
            <a:spLocks noGrp="1"/>
          </p:cNvSpPr>
          <p:nvPr>
            <p:ph type="body" sz="quarter" idx="10" hasCustomPrompt="1"/>
          </p:nvPr>
        </p:nvSpPr>
        <p:spPr>
          <a:xfrm>
            <a:off x="395536" y="2109048"/>
            <a:ext cx="6129338" cy="720725"/>
          </a:xfrm>
          <a:prstGeom prst="rect">
            <a:avLst/>
          </a:prstGeom>
        </p:spPr>
        <p:txBody>
          <a:bodyPr/>
          <a:lstStyle>
            <a:lvl1pPr marL="0" indent="0">
              <a:buNone/>
              <a:defRPr lang="en-US" sz="6900" kern="1200" dirty="0" smtClean="0">
                <a:solidFill>
                  <a:schemeClr val="bg1"/>
                </a:solidFill>
                <a:latin typeface="+mj-lt"/>
                <a:ea typeface="+mj-ea"/>
                <a:cs typeface="Segoe UI Semibold" panose="020B0702040204020203" pitchFamily="34" charset="0"/>
              </a:defRPr>
            </a:lvl1pPr>
          </a:lstStyle>
          <a:p>
            <a:pPr lvl="0"/>
            <a:r>
              <a:rPr lang="en-US" dirty="0" smtClean="0"/>
              <a:t>Subtitle</a:t>
            </a:r>
            <a:endParaRPr lang="en-GB" dirty="0"/>
          </a:p>
        </p:txBody>
      </p:sp>
      <p:sp>
        <p:nvSpPr>
          <p:cNvPr id="15" name="Title 14"/>
          <p:cNvSpPr>
            <a:spLocks noGrp="1"/>
          </p:cNvSpPr>
          <p:nvPr>
            <p:ph type="title" hasCustomPrompt="1"/>
          </p:nvPr>
        </p:nvSpPr>
        <p:spPr>
          <a:xfrm>
            <a:off x="395536" y="1432771"/>
            <a:ext cx="7886700" cy="993775"/>
          </a:xfrm>
          <a:prstGeom prst="rect">
            <a:avLst/>
          </a:prstGeom>
        </p:spPr>
        <p:txBody>
          <a:bodyPr/>
          <a:lstStyle>
            <a:lvl1pPr>
              <a:defRPr lang="en-US" sz="10500" kern="1200" smtClean="0">
                <a:solidFill>
                  <a:prstClr val="white"/>
                </a:solidFill>
                <a:latin typeface="Bebas Neue" panose="020B0606020202050201" pitchFamily="34" charset="0"/>
                <a:ea typeface="+mn-ea"/>
                <a:cs typeface="Segoe UI Semibold" panose="020B0702040204020203" pitchFamily="34" charset="0"/>
              </a:defRPr>
            </a:lvl1pPr>
          </a:lstStyle>
          <a:p>
            <a:r>
              <a:rPr lang="en-US" dirty="0" smtClean="0"/>
              <a:t>title</a:t>
            </a:r>
            <a:endParaRPr lang="en-GB" dirty="0"/>
          </a:p>
        </p:txBody>
      </p:sp>
      <p:sp>
        <p:nvSpPr>
          <p:cNvPr id="3" name="Text Placeholder 2"/>
          <p:cNvSpPr>
            <a:spLocks noGrp="1"/>
          </p:cNvSpPr>
          <p:nvPr>
            <p:ph type="body" sz="quarter" idx="11" hasCustomPrompt="1"/>
          </p:nvPr>
        </p:nvSpPr>
        <p:spPr>
          <a:xfrm>
            <a:off x="395536" y="4373880"/>
            <a:ext cx="8428424" cy="482602"/>
          </a:xfrm>
          <a:prstGeom prst="rect">
            <a:avLst/>
          </a:prstGeom>
        </p:spPr>
        <p:txBody>
          <a:bodyPr/>
          <a:lstStyle>
            <a:lvl1pPr marL="0" indent="0">
              <a:buNone/>
              <a:defRPr sz="2400">
                <a:solidFill>
                  <a:schemeClr val="bg1"/>
                </a:solidFill>
                <a:latin typeface="Arial" panose="020B0604020202020204" pitchFamily="34" charset="0"/>
                <a:cs typeface="Arial" panose="020B0604020202020204" pitchFamily="34" charset="0"/>
              </a:defRPr>
            </a:lvl1pPr>
          </a:lstStyle>
          <a:p>
            <a:pPr lvl="0"/>
            <a:r>
              <a:rPr lang="en-GB" dirty="0" smtClean="0"/>
              <a:t>Your twitter, mail</a:t>
            </a:r>
            <a:endParaRPr lang="en-GB" dirty="0"/>
          </a:p>
        </p:txBody>
      </p:sp>
    </p:spTree>
    <p:extLst>
      <p:ext uri="{BB962C8B-B14F-4D97-AF65-F5344CB8AC3E}">
        <p14:creationId xmlns:p14="http://schemas.microsoft.com/office/powerpoint/2010/main" val="313796037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200"/>
                                            <p:tgtEl>
                                              <p:spTgt spid="11"/>
                                            </p:tgtEl>
                                          </p:cBhvr>
                                        </p:animEffect>
                                      </p:childTnLst>
                                    </p:cTn>
                                  </p:par>
                                  <p:par>
                                    <p:cTn id="12" presetID="35" presetClass="path" presetSubtype="0" accel="40000" fill="hold" nodeType="withEffect" p14:presetBounceEnd="48000">
                                      <p:stCondLst>
                                        <p:cond delay="0"/>
                                      </p:stCondLst>
                                      <p:childTnLst>
                                        <p:animMotion origin="layout" path="M 0.0658 -3.7037E-7 L -1.38889E-6 -3.7037E-7 " pathEditMode="relative" rAng="0" ptsTypes="AA" p14:bounceEnd="48000">
                                          <p:cBhvr>
                                            <p:cTn id="13" dur="500" fill="hold"/>
                                            <p:tgtEl>
                                              <p:spTgt spid="11"/>
                                            </p:tgtEl>
                                            <p:attrNameLst>
                                              <p:attrName>ppt_x</p:attrName>
                                              <p:attrName>ppt_y</p:attrName>
                                            </p:attrNameLst>
                                          </p:cBhvr>
                                          <p:rCtr x="-3299" y="0"/>
                                        </p:animMotion>
                                      </p:childTnLst>
                                    </p:cTn>
                                  </p:par>
                                  <p:par>
                                    <p:cTn id="14" presetID="10" presetClass="entr" presetSubtype="0" fill="hold" nodeType="withEffect">
                                      <p:stCondLst>
                                        <p:cond delay="3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
                                            <p:tgtEl>
                                              <p:spTgt spid="10"/>
                                            </p:tgtEl>
                                          </p:cBhvr>
                                        </p:animEffect>
                                      </p:childTnLst>
                                    </p:cTn>
                                  </p:par>
                                  <p:par>
                                    <p:cTn id="17" presetID="35" presetClass="path" presetSubtype="0" accel="40000" fill="hold" nodeType="withEffect" p14:presetBounceEnd="48000">
                                      <p:stCondLst>
                                        <p:cond delay="300"/>
                                      </p:stCondLst>
                                      <p:childTnLst>
                                        <p:animMotion origin="layout" path="M 4.16667E-6 -2.46914E-6 L -0.09497 -2.46914E-6 " pathEditMode="relative" rAng="0" ptsTypes="AA" p14:bounceEnd="48000">
                                          <p:cBhvr>
                                            <p:cTn id="18" dur="600" spd="-100000" fill="hold"/>
                                            <p:tgtEl>
                                              <p:spTgt spid="10"/>
                                            </p:tgtEl>
                                            <p:attrNameLst>
                                              <p:attrName>ppt_x</p:attrName>
                                              <p:attrName>ppt_y</p:attrName>
                                            </p:attrNameLst>
                                          </p:cBhvr>
                                          <p:rCtr x="-4757" y="0"/>
                                        </p:animMotion>
                                      </p:childTnLst>
                                    </p:cTn>
                                  </p:par>
                                  <p:par>
                                    <p:cTn id="19" presetID="10" presetClass="entr" presetSubtype="0" fill="hold" grpId="0" nodeType="withEffect">
                                      <p:stCondLst>
                                        <p:cond delay="8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800"/>
                                            <p:tgtEl>
                                              <p:spTgt spid="7"/>
                                            </p:tgtEl>
                                          </p:cBhvr>
                                        </p:animEffect>
                                      </p:childTnLst>
                                    </p:cTn>
                                  </p:par>
                                  <p:par>
                                    <p:cTn id="22" presetID="64" presetClass="path" presetSubtype="0" accel="50000" fill="hold" grpId="1" nodeType="withEffect" p14:presetBounceEnd="60000">
                                      <p:stCondLst>
                                        <p:cond delay="800"/>
                                      </p:stCondLst>
                                      <p:childTnLst>
                                        <p:animMotion origin="layout" path="M 1.38889E-6 0.20031 L 1.38889E-6 3.08642E-6 " pathEditMode="relative" rAng="0" ptsTypes="AA" p14:bounceEnd="60000">
                                          <p:cBhvr>
                                            <p:cTn id="23" dur="1000" fill="hold"/>
                                            <p:tgtEl>
                                              <p:spTgt spid="7"/>
                                            </p:tgtEl>
                                            <p:attrNameLst>
                                              <p:attrName>ppt_x</p:attrName>
                                              <p:attrName>ppt_y</p:attrName>
                                            </p:attrNameLst>
                                          </p:cBhvr>
                                          <p:rCtr x="0" y="-10031"/>
                                        </p:animMotion>
                                      </p:childTnLst>
                                    </p:cTn>
                                  </p:par>
                                  <p:par>
                                    <p:cTn id="24" presetID="53" presetClass="entr" presetSubtype="16" fill="hold" grpId="0" nodeType="withEffect">
                                      <p:stCondLst>
                                        <p:cond delay="200"/>
                                      </p:stCondLst>
                                      <p:childTnLst>
                                        <p:set>
                                          <p:cBhvr>
                                            <p:cTn id="25" dur="1" fill="hold">
                                              <p:stCondLst>
                                                <p:cond delay="0"/>
                                              </p:stCondLst>
                                            </p:cTn>
                                            <p:tgtEl>
                                              <p:spTgt spid="15"/>
                                            </p:tgtEl>
                                            <p:attrNameLst>
                                              <p:attrName>style.visibility</p:attrName>
                                            </p:attrNameLst>
                                          </p:cBhvr>
                                          <p:to>
                                            <p:strVal val="visible"/>
                                          </p:to>
                                        </p:set>
                                        <p:anim calcmode="lin" valueType="num">
                                          <p:cBhvr>
                                            <p:cTn id="26" dur="400" fill="hold"/>
                                            <p:tgtEl>
                                              <p:spTgt spid="15"/>
                                            </p:tgtEl>
                                            <p:attrNameLst>
                                              <p:attrName>ppt_w</p:attrName>
                                            </p:attrNameLst>
                                          </p:cBhvr>
                                          <p:tavLst>
                                            <p:tav tm="0">
                                              <p:val>
                                                <p:fltVal val="0"/>
                                              </p:val>
                                            </p:tav>
                                            <p:tav tm="100000">
                                              <p:val>
                                                <p:strVal val="#ppt_w"/>
                                              </p:val>
                                            </p:tav>
                                          </p:tavLst>
                                        </p:anim>
                                        <p:anim calcmode="lin" valueType="num">
                                          <p:cBhvr>
                                            <p:cTn id="27" dur="400" fill="hold"/>
                                            <p:tgtEl>
                                              <p:spTgt spid="15"/>
                                            </p:tgtEl>
                                            <p:attrNameLst>
                                              <p:attrName>ppt_h</p:attrName>
                                            </p:attrNameLst>
                                          </p:cBhvr>
                                          <p:tavLst>
                                            <p:tav tm="0">
                                              <p:val>
                                                <p:fltVal val="0"/>
                                              </p:val>
                                            </p:tav>
                                            <p:tav tm="100000">
                                              <p:val>
                                                <p:strVal val="#ppt_h"/>
                                              </p:val>
                                            </p:tav>
                                          </p:tavLst>
                                        </p:anim>
                                        <p:animEffect transition="in" filter="fade">
                                          <p:cBhvr>
                                            <p:cTn id="28" dur="4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7" grpId="0">
            <p:tmplLst>
              <p:tmpl>
                <p:tnLst>
                  <p:par>
                    <p:cTn presetID="10" presetClass="entr" presetSubtype="0" fill="hold" nodeType="withEffect">
                      <p:stCondLst>
                        <p:cond delay="800"/>
                      </p:stCondLst>
                      <p:childTnLst>
                        <p:set>
                          <p:cBhvr>
                            <p:cTn dur="1" fill="hold">
                              <p:stCondLst>
                                <p:cond delay="0"/>
                              </p:stCondLst>
                            </p:cTn>
                            <p:tgtEl>
                              <p:spTgt spid="7"/>
                            </p:tgtEl>
                            <p:attrNameLst>
                              <p:attrName>style.visibility</p:attrName>
                            </p:attrNameLst>
                          </p:cBhvr>
                          <p:to>
                            <p:strVal val="visible"/>
                          </p:to>
                        </p:set>
                        <p:animEffect transition="in" filter="fade">
                          <p:cBhvr>
                            <p:cTn dur="800"/>
                            <p:tgtEl>
                              <p:spTgt spid="7"/>
                            </p:tgtEl>
                          </p:cBhvr>
                        </p:animEffect>
                      </p:childTnLst>
                    </p:cTn>
                  </p:par>
                </p:tnLst>
              </p:tmpl>
            </p:tmplLst>
          </p:bldP>
          <p:bldP spid="7" grpId="1">
            <p:tmplLst>
              <p:tmpl>
                <p:tnLst>
                  <p:par>
                    <p:cTn presetID="64" presetClass="path" presetSubtype="0" accel="50000" fill="hold" nodeType="withEffect" p14:presetBounceEnd="60000">
                      <p:stCondLst>
                        <p:cond delay="800"/>
                      </p:stCondLst>
                      <p:childTnLst>
                        <p:animMotion origin="layout" path="M 1.38889E-6 0.20031 L 1.38889E-6 3.08642E-6 " pathEditMode="relative" rAng="0" ptsTypes="AA" p14:bounceEnd="60000">
                          <p:cBhvr>
                            <p:cTn dur="1000" fill="hold"/>
                            <p:tgtEl>
                              <p:spTgt spid="7"/>
                            </p:tgtEl>
                            <p:attrNameLst>
                              <p:attrName>ppt_x</p:attrName>
                              <p:attrName>ppt_y</p:attrName>
                            </p:attrNameLst>
                          </p:cBhvr>
                          <p:rCtr x="0" y="-10031"/>
                        </p:animMotion>
                      </p:childTnLst>
                    </p:cTn>
                  </p:par>
                </p:tnLst>
              </p:tmpl>
            </p:tmplLst>
          </p:bldP>
          <p:bldP spid="1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200"/>
                                            <p:tgtEl>
                                              <p:spTgt spid="11"/>
                                            </p:tgtEl>
                                          </p:cBhvr>
                                        </p:animEffect>
                                      </p:childTnLst>
                                    </p:cTn>
                                  </p:par>
                                  <p:par>
                                    <p:cTn id="12" presetID="35" presetClass="path" presetSubtype="0" accel="40000" fill="hold" nodeType="withEffect">
                                      <p:stCondLst>
                                        <p:cond delay="0"/>
                                      </p:stCondLst>
                                      <p:childTnLst>
                                        <p:animMotion origin="layout" path="M 0.0658 -3.7037E-7 L -1.38889E-6 -3.7037E-7 " pathEditMode="relative" rAng="0" ptsTypes="AA">
                                          <p:cBhvr>
                                            <p:cTn id="13" dur="500" fill="hold"/>
                                            <p:tgtEl>
                                              <p:spTgt spid="11"/>
                                            </p:tgtEl>
                                            <p:attrNameLst>
                                              <p:attrName>ppt_x</p:attrName>
                                              <p:attrName>ppt_y</p:attrName>
                                            </p:attrNameLst>
                                          </p:cBhvr>
                                          <p:rCtr x="-3299" y="0"/>
                                        </p:animMotion>
                                      </p:childTnLst>
                                    </p:cTn>
                                  </p:par>
                                  <p:par>
                                    <p:cTn id="14" presetID="10" presetClass="entr" presetSubtype="0" fill="hold" nodeType="withEffect">
                                      <p:stCondLst>
                                        <p:cond delay="3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
                                            <p:tgtEl>
                                              <p:spTgt spid="10"/>
                                            </p:tgtEl>
                                          </p:cBhvr>
                                        </p:animEffect>
                                      </p:childTnLst>
                                    </p:cTn>
                                  </p:par>
                                  <p:par>
                                    <p:cTn id="17" presetID="35" presetClass="path" presetSubtype="0" accel="40000" fill="hold" nodeType="withEffect">
                                      <p:stCondLst>
                                        <p:cond delay="300"/>
                                      </p:stCondLst>
                                      <p:childTnLst>
                                        <p:animMotion origin="layout" path="M 4.16667E-6 -2.46914E-6 L -0.09497 -2.46914E-6 " pathEditMode="relative" rAng="0" ptsTypes="AA">
                                          <p:cBhvr>
                                            <p:cTn id="18" dur="600" spd="-100000" fill="hold"/>
                                            <p:tgtEl>
                                              <p:spTgt spid="10"/>
                                            </p:tgtEl>
                                            <p:attrNameLst>
                                              <p:attrName>ppt_x</p:attrName>
                                              <p:attrName>ppt_y</p:attrName>
                                            </p:attrNameLst>
                                          </p:cBhvr>
                                          <p:rCtr x="-4757" y="0"/>
                                        </p:animMotion>
                                      </p:childTnLst>
                                    </p:cTn>
                                  </p:par>
                                  <p:par>
                                    <p:cTn id="19" presetID="10" presetClass="entr" presetSubtype="0" fill="hold" grpId="0" nodeType="withEffect">
                                      <p:stCondLst>
                                        <p:cond delay="8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800"/>
                                            <p:tgtEl>
                                              <p:spTgt spid="7"/>
                                            </p:tgtEl>
                                          </p:cBhvr>
                                        </p:animEffect>
                                      </p:childTnLst>
                                    </p:cTn>
                                  </p:par>
                                  <p:par>
                                    <p:cTn id="22" presetID="64" presetClass="path" presetSubtype="0" accel="50000" fill="hold" grpId="1" nodeType="withEffect">
                                      <p:stCondLst>
                                        <p:cond delay="800"/>
                                      </p:stCondLst>
                                      <p:childTnLst>
                                        <p:animMotion origin="layout" path="M 1.38889E-6 0.20031 L 1.38889E-6 3.08642E-6 " pathEditMode="relative" rAng="0" ptsTypes="AA">
                                          <p:cBhvr>
                                            <p:cTn id="23" dur="1000" fill="hold"/>
                                            <p:tgtEl>
                                              <p:spTgt spid="7"/>
                                            </p:tgtEl>
                                            <p:attrNameLst>
                                              <p:attrName>ppt_x</p:attrName>
                                              <p:attrName>ppt_y</p:attrName>
                                            </p:attrNameLst>
                                          </p:cBhvr>
                                          <p:rCtr x="0" y="-10031"/>
                                        </p:animMotion>
                                      </p:childTnLst>
                                    </p:cTn>
                                  </p:par>
                                  <p:par>
                                    <p:cTn id="24" presetID="53" presetClass="entr" presetSubtype="16" fill="hold" grpId="0" nodeType="withEffect">
                                      <p:stCondLst>
                                        <p:cond delay="200"/>
                                      </p:stCondLst>
                                      <p:childTnLst>
                                        <p:set>
                                          <p:cBhvr>
                                            <p:cTn id="25" dur="1" fill="hold">
                                              <p:stCondLst>
                                                <p:cond delay="0"/>
                                              </p:stCondLst>
                                            </p:cTn>
                                            <p:tgtEl>
                                              <p:spTgt spid="15"/>
                                            </p:tgtEl>
                                            <p:attrNameLst>
                                              <p:attrName>style.visibility</p:attrName>
                                            </p:attrNameLst>
                                          </p:cBhvr>
                                          <p:to>
                                            <p:strVal val="visible"/>
                                          </p:to>
                                        </p:set>
                                        <p:anim calcmode="lin" valueType="num">
                                          <p:cBhvr>
                                            <p:cTn id="26" dur="400" fill="hold"/>
                                            <p:tgtEl>
                                              <p:spTgt spid="15"/>
                                            </p:tgtEl>
                                            <p:attrNameLst>
                                              <p:attrName>ppt_w</p:attrName>
                                            </p:attrNameLst>
                                          </p:cBhvr>
                                          <p:tavLst>
                                            <p:tav tm="0">
                                              <p:val>
                                                <p:fltVal val="0"/>
                                              </p:val>
                                            </p:tav>
                                            <p:tav tm="100000">
                                              <p:val>
                                                <p:strVal val="#ppt_w"/>
                                              </p:val>
                                            </p:tav>
                                          </p:tavLst>
                                        </p:anim>
                                        <p:anim calcmode="lin" valueType="num">
                                          <p:cBhvr>
                                            <p:cTn id="27" dur="400" fill="hold"/>
                                            <p:tgtEl>
                                              <p:spTgt spid="15"/>
                                            </p:tgtEl>
                                            <p:attrNameLst>
                                              <p:attrName>ppt_h</p:attrName>
                                            </p:attrNameLst>
                                          </p:cBhvr>
                                          <p:tavLst>
                                            <p:tav tm="0">
                                              <p:val>
                                                <p:fltVal val="0"/>
                                              </p:val>
                                            </p:tav>
                                            <p:tav tm="100000">
                                              <p:val>
                                                <p:strVal val="#ppt_h"/>
                                              </p:val>
                                            </p:tav>
                                          </p:tavLst>
                                        </p:anim>
                                        <p:animEffect transition="in" filter="fade">
                                          <p:cBhvr>
                                            <p:cTn id="28" dur="4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p:tmplLst>
              <p:tmpl>
                <p:tnLst>
                  <p:par>
                    <p:cTn presetID="10" presetClass="entr" presetSubtype="0" fill="hold" nodeType="withEffect">
                      <p:stCondLst>
                        <p:cond delay="800"/>
                      </p:stCondLst>
                      <p:childTnLst>
                        <p:set>
                          <p:cBhvr>
                            <p:cTn dur="1" fill="hold">
                              <p:stCondLst>
                                <p:cond delay="0"/>
                              </p:stCondLst>
                            </p:cTn>
                            <p:tgtEl>
                              <p:spTgt spid="7"/>
                            </p:tgtEl>
                            <p:attrNameLst>
                              <p:attrName>style.visibility</p:attrName>
                            </p:attrNameLst>
                          </p:cBhvr>
                          <p:to>
                            <p:strVal val="visible"/>
                          </p:to>
                        </p:set>
                        <p:animEffect transition="in" filter="fade">
                          <p:cBhvr>
                            <p:cTn dur="800"/>
                            <p:tgtEl>
                              <p:spTgt spid="7"/>
                            </p:tgtEl>
                          </p:cBhvr>
                        </p:animEffect>
                      </p:childTnLst>
                    </p:cTn>
                  </p:par>
                </p:tnLst>
              </p:tmpl>
            </p:tmplLst>
          </p:bldP>
          <p:bldP spid="7" grpId="1">
            <p:tmplLst>
              <p:tmpl>
                <p:tnLst>
                  <p:par>
                    <p:cTn presetID="64" presetClass="path" presetSubtype="0" accel="50000" fill="hold" nodeType="withEffect">
                      <p:stCondLst>
                        <p:cond delay="800"/>
                      </p:stCondLst>
                      <p:childTnLst>
                        <p:animMotion origin="layout" path="M 1.38889E-6 0.20031 L 1.38889E-6 3.08642E-6 " pathEditMode="relative" rAng="0" ptsTypes="AA">
                          <p:cBhvr>
                            <p:cTn dur="1000" fill="hold"/>
                            <p:tgtEl>
                              <p:spTgt spid="7"/>
                            </p:tgtEl>
                            <p:attrNameLst>
                              <p:attrName>ppt_x</p:attrName>
                              <p:attrName>ppt_y</p:attrName>
                            </p:attrNameLst>
                          </p:cBhvr>
                          <p:rCtr x="0" y="-10031"/>
                        </p:animMotion>
                      </p:childTnLst>
                    </p:cTn>
                  </p:par>
                </p:tnLst>
              </p:tmpl>
            </p:tmplLst>
          </p:bldP>
          <p:bldP spid="15" grpId="0"/>
        </p:bldLst>
      </p:timing>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Orange - CodeVideo">
    <p:spTree>
      <p:nvGrpSpPr>
        <p:cNvPr id="1" name=""/>
        <p:cNvGrpSpPr/>
        <p:nvPr/>
      </p:nvGrpSpPr>
      <p:grpSpPr>
        <a:xfrm>
          <a:off x="0" y="0"/>
          <a:ext cx="0" cy="0"/>
          <a:chOff x="0" y="0"/>
          <a:chExt cx="0" cy="0"/>
        </a:xfrm>
      </p:grpSpPr>
      <p:sp>
        <p:nvSpPr>
          <p:cNvPr id="6" name="Rectangle 5"/>
          <p:cNvSpPr/>
          <p:nvPr/>
        </p:nvSpPr>
        <p:spPr>
          <a:xfrm>
            <a:off x="200024" y="494859"/>
            <a:ext cx="8748713" cy="324607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Content Placeholder 18"/>
          <p:cNvSpPr>
            <a:spLocks noGrp="1"/>
          </p:cNvSpPr>
          <p:nvPr>
            <p:ph sz="quarter" idx="11" hasCustomPrompt="1"/>
          </p:nvPr>
        </p:nvSpPr>
        <p:spPr>
          <a:xfrm>
            <a:off x="200025" y="491683"/>
            <a:ext cx="8748710" cy="3249247"/>
          </a:xfrm>
          <a:prstGeom prst="rect">
            <a:avLst/>
          </a:prstGeom>
        </p:spPr>
        <p:txBody>
          <a:bodyPr>
            <a:normAutofit/>
          </a:bodyPr>
          <a:lstStyle>
            <a:lvl1pPr marL="0" indent="0">
              <a:buNone/>
              <a:defRPr sz="2400">
                <a:solidFill>
                  <a:schemeClr val="bg2"/>
                </a:solidFill>
                <a:latin typeface="Consolas" panose="020B0609020204030204" pitchFamily="49" charset="0"/>
                <a:cs typeface="Consolas" panose="020B0609020204030204" pitchFamily="49"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GB" dirty="0" smtClean="0"/>
              <a:t>Code Goes here</a:t>
            </a:r>
            <a:endParaRPr lang="en-GB" dirty="0"/>
          </a:p>
        </p:txBody>
      </p:sp>
      <p:sp>
        <p:nvSpPr>
          <p:cNvPr id="7" name="Rectangle 6"/>
          <p:cNvSpPr/>
          <p:nvPr/>
        </p:nvSpPr>
        <p:spPr>
          <a:xfrm>
            <a:off x="200025" y="3867373"/>
            <a:ext cx="8748713" cy="10808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200024" y="217010"/>
            <a:ext cx="8748713" cy="2778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Content Placeholder 16"/>
          <p:cNvSpPr>
            <a:spLocks noGrp="1"/>
          </p:cNvSpPr>
          <p:nvPr>
            <p:ph sz="quarter" idx="10" hasCustomPrompt="1"/>
          </p:nvPr>
        </p:nvSpPr>
        <p:spPr>
          <a:xfrm>
            <a:off x="282709" y="159096"/>
            <a:ext cx="8700921" cy="332587"/>
          </a:xfrm>
          <a:prstGeom prst="rect">
            <a:avLst/>
          </a:prstGeom>
        </p:spPr>
        <p:txBody>
          <a:bodyPr>
            <a:noAutofit/>
          </a:bodyPr>
          <a:lstStyle>
            <a:lvl1pPr marL="0" indent="0" algn="r">
              <a:buNone/>
              <a:defRPr sz="2000">
                <a:solidFill>
                  <a:schemeClr val="bg2"/>
                </a:solidFill>
                <a:latin typeface="Consolas" panose="020B0609020204030204" pitchFamily="49" charset="0"/>
                <a:cs typeface="Consolas" panose="020B0609020204030204" pitchFamily="49" charset="0"/>
              </a:defRPr>
            </a:lvl1pPr>
          </a:lstStyle>
          <a:p>
            <a:pPr lvl="0"/>
            <a:r>
              <a:rPr lang="en-GB" dirty="0" smtClean="0"/>
              <a:t>http://www.github.com</a:t>
            </a:r>
            <a:endParaRPr lang="en-GB" dirty="0"/>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6948264" y="4413251"/>
            <a:ext cx="1733168" cy="534987"/>
            <a:chOff x="6778625" y="3338512"/>
            <a:chExt cx="1738313" cy="536575"/>
          </a:xfrm>
        </p:grpSpPr>
        <p:sp>
          <p:nvSpPr>
            <p:cNvPr id="11" name="Freeform 5"/>
            <p:cNvSpPr>
              <a:spLocks/>
            </p:cNvSpPr>
            <p:nvPr/>
          </p:nvSpPr>
          <p:spPr bwMode="auto">
            <a:xfrm>
              <a:off x="6778625" y="3338512"/>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96261571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2.5E-6 3.45679E-6 L -0.07952 3.45679E-6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2.5E-6 3.45679E-6 L -0.07952 3.45679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Green - CodeVideo">
    <p:spTree>
      <p:nvGrpSpPr>
        <p:cNvPr id="1" name=""/>
        <p:cNvGrpSpPr/>
        <p:nvPr/>
      </p:nvGrpSpPr>
      <p:grpSpPr>
        <a:xfrm>
          <a:off x="0" y="0"/>
          <a:ext cx="0" cy="0"/>
          <a:chOff x="0" y="0"/>
          <a:chExt cx="0" cy="0"/>
        </a:xfrm>
      </p:grpSpPr>
      <p:sp>
        <p:nvSpPr>
          <p:cNvPr id="6" name="Rectangle 5"/>
          <p:cNvSpPr/>
          <p:nvPr/>
        </p:nvSpPr>
        <p:spPr>
          <a:xfrm>
            <a:off x="200024" y="494859"/>
            <a:ext cx="8748713" cy="324607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Content Placeholder 18"/>
          <p:cNvSpPr>
            <a:spLocks noGrp="1"/>
          </p:cNvSpPr>
          <p:nvPr>
            <p:ph sz="quarter" idx="11" hasCustomPrompt="1"/>
          </p:nvPr>
        </p:nvSpPr>
        <p:spPr>
          <a:xfrm>
            <a:off x="200025" y="491683"/>
            <a:ext cx="8748710" cy="3249247"/>
          </a:xfrm>
          <a:prstGeom prst="rect">
            <a:avLst/>
          </a:prstGeom>
        </p:spPr>
        <p:txBody>
          <a:bodyPr>
            <a:normAutofit/>
          </a:bodyPr>
          <a:lstStyle>
            <a:lvl1pPr marL="0" indent="0">
              <a:buNone/>
              <a:defRPr sz="2400">
                <a:solidFill>
                  <a:schemeClr val="bg2"/>
                </a:solidFill>
                <a:latin typeface="Consolas" panose="020B0609020204030204" pitchFamily="49" charset="0"/>
                <a:cs typeface="Consolas" panose="020B0609020204030204" pitchFamily="49"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GB" dirty="0" smtClean="0"/>
              <a:t>Code Goes here</a:t>
            </a:r>
            <a:endParaRPr lang="en-GB" dirty="0"/>
          </a:p>
        </p:txBody>
      </p:sp>
      <p:sp>
        <p:nvSpPr>
          <p:cNvPr id="7" name="Rectangle 6"/>
          <p:cNvSpPr/>
          <p:nvPr/>
        </p:nvSpPr>
        <p:spPr>
          <a:xfrm>
            <a:off x="200025" y="3867373"/>
            <a:ext cx="8748713" cy="108086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200024" y="217010"/>
            <a:ext cx="8748713" cy="277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Content Placeholder 16"/>
          <p:cNvSpPr>
            <a:spLocks noGrp="1"/>
          </p:cNvSpPr>
          <p:nvPr>
            <p:ph sz="quarter" idx="10" hasCustomPrompt="1"/>
          </p:nvPr>
        </p:nvSpPr>
        <p:spPr>
          <a:xfrm>
            <a:off x="282709" y="159096"/>
            <a:ext cx="8700921" cy="332587"/>
          </a:xfrm>
          <a:prstGeom prst="rect">
            <a:avLst/>
          </a:prstGeom>
        </p:spPr>
        <p:txBody>
          <a:bodyPr>
            <a:noAutofit/>
          </a:bodyPr>
          <a:lstStyle>
            <a:lvl1pPr marL="0" indent="0" algn="r">
              <a:buNone/>
              <a:defRPr sz="2000">
                <a:solidFill>
                  <a:schemeClr val="bg2"/>
                </a:solidFill>
                <a:latin typeface="Consolas" panose="020B0609020204030204" pitchFamily="49" charset="0"/>
                <a:cs typeface="Consolas" panose="020B0609020204030204" pitchFamily="49" charset="0"/>
              </a:defRPr>
            </a:lvl1pPr>
          </a:lstStyle>
          <a:p>
            <a:pPr lvl="0"/>
            <a:r>
              <a:rPr lang="en-GB" dirty="0" smtClean="0"/>
              <a:t>http://www.github.com</a:t>
            </a:r>
            <a:endParaRPr lang="en-GB" dirty="0"/>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6948264" y="4413251"/>
            <a:ext cx="1733168" cy="534987"/>
            <a:chOff x="6778625" y="3338512"/>
            <a:chExt cx="1738313" cy="536575"/>
          </a:xfrm>
        </p:grpSpPr>
        <p:sp>
          <p:nvSpPr>
            <p:cNvPr id="11" name="Freeform 5"/>
            <p:cNvSpPr>
              <a:spLocks/>
            </p:cNvSpPr>
            <p:nvPr/>
          </p:nvSpPr>
          <p:spPr bwMode="auto">
            <a:xfrm>
              <a:off x="6778625" y="3338512"/>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33755771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2.5E-6 3.45679E-6 L -0.07952 3.45679E-6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2.5E-6 3.45679E-6 L -0.07952 3.45679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p:spTree>
      <p:nvGrpSpPr>
        <p:cNvPr id="1" name=""/>
        <p:cNvGrpSpPr/>
        <p:nvPr/>
      </p:nvGrpSpPr>
      <p:grpSpPr>
        <a:xfrm>
          <a:off x="0" y="0"/>
          <a:ext cx="0" cy="0"/>
          <a:chOff x="0" y="0"/>
          <a:chExt cx="0" cy="0"/>
        </a:xfrm>
      </p:grpSpPr>
      <p:sp>
        <p:nvSpPr>
          <p:cNvPr id="6" name="Rectangle 5"/>
          <p:cNvSpPr/>
          <p:nvPr/>
        </p:nvSpPr>
        <p:spPr>
          <a:xfrm>
            <a:off x="200024" y="195486"/>
            <a:ext cx="8748713" cy="35454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p:nvSpPr>
        <p:spPr>
          <a:xfrm>
            <a:off x="200025" y="3867373"/>
            <a:ext cx="8748713" cy="1080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7020272" y="4407805"/>
            <a:ext cx="1733168" cy="534987"/>
            <a:chOff x="6778624" y="3338515"/>
            <a:chExt cx="1738313" cy="536575"/>
          </a:xfrm>
        </p:grpSpPr>
        <p:sp>
          <p:nvSpPr>
            <p:cNvPr id="11" name="Freeform 5"/>
            <p:cNvSpPr>
              <a:spLocks/>
            </p:cNvSpPr>
            <p:nvPr/>
          </p:nvSpPr>
          <p:spPr bwMode="auto">
            <a:xfrm>
              <a:off x="6778624" y="3338515"/>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4211051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0 -6.17284E-7 L -0.07951 -6.17284E-7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6" grpId="2" animBg="1"/>
          <p:bldP spid="7" grpId="0" animBg="1"/>
          <p:bldP spid="7" grpId="1" animBg="1"/>
          <p:bldP spid="7" grpId="2" animBg="1"/>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5.55556E-7 -1.35802E-6 L -0.07951 -1.35802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_Picture">
    <p:spTree>
      <p:nvGrpSpPr>
        <p:cNvPr id="1" name=""/>
        <p:cNvGrpSpPr/>
        <p:nvPr/>
      </p:nvGrpSpPr>
      <p:grpSpPr>
        <a:xfrm>
          <a:off x="0" y="0"/>
          <a:ext cx="0" cy="0"/>
          <a:chOff x="0" y="0"/>
          <a:chExt cx="0" cy="0"/>
        </a:xfrm>
      </p:grpSpPr>
      <p:sp>
        <p:nvSpPr>
          <p:cNvPr id="6" name="Rectangle 5"/>
          <p:cNvSpPr/>
          <p:nvPr/>
        </p:nvSpPr>
        <p:spPr>
          <a:xfrm>
            <a:off x="200024" y="195486"/>
            <a:ext cx="8748713" cy="35454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p:nvSpPr>
        <p:spPr>
          <a:xfrm>
            <a:off x="200025" y="3867373"/>
            <a:ext cx="8748713" cy="10808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7020272" y="4407805"/>
            <a:ext cx="1733168" cy="534987"/>
            <a:chOff x="6778624" y="3338515"/>
            <a:chExt cx="1738313" cy="536575"/>
          </a:xfrm>
        </p:grpSpPr>
        <p:sp>
          <p:nvSpPr>
            <p:cNvPr id="11" name="Freeform 5"/>
            <p:cNvSpPr>
              <a:spLocks/>
            </p:cNvSpPr>
            <p:nvPr/>
          </p:nvSpPr>
          <p:spPr bwMode="auto">
            <a:xfrm>
              <a:off x="6778624" y="3338515"/>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67256340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0 -6.17284E-7 L -0.07951 -6.17284E-7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5.55556E-7 -1.35802E-6 L -0.07951 -1.35802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Picture">
    <p:spTree>
      <p:nvGrpSpPr>
        <p:cNvPr id="1" name=""/>
        <p:cNvGrpSpPr/>
        <p:nvPr/>
      </p:nvGrpSpPr>
      <p:grpSpPr>
        <a:xfrm>
          <a:off x="0" y="0"/>
          <a:ext cx="0" cy="0"/>
          <a:chOff x="0" y="0"/>
          <a:chExt cx="0" cy="0"/>
        </a:xfrm>
      </p:grpSpPr>
      <p:sp>
        <p:nvSpPr>
          <p:cNvPr id="6" name="Rectangle 5"/>
          <p:cNvSpPr/>
          <p:nvPr/>
        </p:nvSpPr>
        <p:spPr>
          <a:xfrm>
            <a:off x="200024" y="195486"/>
            <a:ext cx="8748713" cy="35454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p:nvSpPr>
        <p:spPr>
          <a:xfrm>
            <a:off x="200025" y="3867373"/>
            <a:ext cx="8748713" cy="10808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7020272" y="4407805"/>
            <a:ext cx="1733168" cy="534987"/>
            <a:chOff x="6778624" y="3338515"/>
            <a:chExt cx="1738313" cy="536575"/>
          </a:xfrm>
        </p:grpSpPr>
        <p:sp>
          <p:nvSpPr>
            <p:cNvPr id="11" name="Freeform 5"/>
            <p:cNvSpPr>
              <a:spLocks/>
            </p:cNvSpPr>
            <p:nvPr/>
          </p:nvSpPr>
          <p:spPr bwMode="auto">
            <a:xfrm>
              <a:off x="6778624" y="3338515"/>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48813057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0 -6.17284E-7 L -0.07951 -6.17284E-7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5.55556E-7 -1.35802E-6 L -0.07951 -1.35802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_Picture">
    <p:spTree>
      <p:nvGrpSpPr>
        <p:cNvPr id="1" name=""/>
        <p:cNvGrpSpPr/>
        <p:nvPr/>
      </p:nvGrpSpPr>
      <p:grpSpPr>
        <a:xfrm>
          <a:off x="0" y="0"/>
          <a:ext cx="0" cy="0"/>
          <a:chOff x="0" y="0"/>
          <a:chExt cx="0" cy="0"/>
        </a:xfrm>
      </p:grpSpPr>
      <p:sp>
        <p:nvSpPr>
          <p:cNvPr id="6" name="Rectangle 5"/>
          <p:cNvSpPr/>
          <p:nvPr/>
        </p:nvSpPr>
        <p:spPr>
          <a:xfrm>
            <a:off x="200024" y="195486"/>
            <a:ext cx="8748713" cy="35454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p:nvSpPr>
        <p:spPr>
          <a:xfrm>
            <a:off x="200025" y="3867373"/>
            <a:ext cx="8748713" cy="108086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7020272" y="4407805"/>
            <a:ext cx="1733168" cy="534987"/>
            <a:chOff x="6778624" y="3338515"/>
            <a:chExt cx="1738313" cy="536575"/>
          </a:xfrm>
        </p:grpSpPr>
        <p:sp>
          <p:nvSpPr>
            <p:cNvPr id="11" name="Freeform 5"/>
            <p:cNvSpPr>
              <a:spLocks/>
            </p:cNvSpPr>
            <p:nvPr/>
          </p:nvSpPr>
          <p:spPr bwMode="auto">
            <a:xfrm>
              <a:off x="6778624" y="3338515"/>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93010118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0 -6.17284E-7 L -0.07951 -6.17284E-7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5.55556E-7 -1.35802E-6 L -0.07951 -1.35802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2"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 grpId="0"/>
        </p:bldLst>
      </p:timing>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Purple - PicInfo">
    <p:spTree>
      <p:nvGrpSpPr>
        <p:cNvPr id="1" name=""/>
        <p:cNvGrpSpPr/>
        <p:nvPr/>
      </p:nvGrpSpPr>
      <p:grpSpPr>
        <a:xfrm>
          <a:off x="0" y="0"/>
          <a:ext cx="0" cy="0"/>
          <a:chOff x="0" y="0"/>
          <a:chExt cx="0" cy="0"/>
        </a:xfrm>
      </p:grpSpPr>
      <p:sp>
        <p:nvSpPr>
          <p:cNvPr id="3" name="Rectangle 2"/>
          <p:cNvSpPr/>
          <p:nvPr/>
        </p:nvSpPr>
        <p:spPr>
          <a:xfrm>
            <a:off x="200025" y="195485"/>
            <a:ext cx="4267472" cy="2893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2756376" y="2800350"/>
            <a:ext cx="1577769" cy="520066"/>
          </a:xfrm>
          <a:prstGeom prst="rect">
            <a:avLst/>
          </a:prstGeom>
        </p:spPr>
      </p:pic>
      <p:sp>
        <p:nvSpPr>
          <p:cNvPr id="7" name="Rectangle 6"/>
          <p:cNvSpPr/>
          <p:nvPr/>
        </p:nvSpPr>
        <p:spPr>
          <a:xfrm>
            <a:off x="200025" y="3291840"/>
            <a:ext cx="4267472" cy="16563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773" y="3587548"/>
            <a:ext cx="168478" cy="16847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048500"/>
            <a:ext cx="168478" cy="16847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503266"/>
            <a:ext cx="168478" cy="168478"/>
          </a:xfrm>
          <a:prstGeom prst="rect">
            <a:avLst/>
          </a:prstGeom>
        </p:spPr>
      </p:pic>
      <p:sp>
        <p:nvSpPr>
          <p:cNvPr id="20" name="Text Placeholder 14"/>
          <p:cNvSpPr>
            <a:spLocks noGrp="1"/>
          </p:cNvSpPr>
          <p:nvPr>
            <p:ph type="body" sz="quarter" idx="11"/>
          </p:nvPr>
        </p:nvSpPr>
        <p:spPr>
          <a:xfrm>
            <a:off x="710150" y="3465277"/>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1" name="Text Placeholder 14"/>
          <p:cNvSpPr>
            <a:spLocks noGrp="1"/>
          </p:cNvSpPr>
          <p:nvPr>
            <p:ph type="body" sz="quarter" idx="12"/>
          </p:nvPr>
        </p:nvSpPr>
        <p:spPr>
          <a:xfrm>
            <a:off x="718889" y="3926229"/>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2" name="Text Placeholder 14"/>
          <p:cNvSpPr>
            <a:spLocks noGrp="1"/>
          </p:cNvSpPr>
          <p:nvPr>
            <p:ph type="body" sz="quarter" idx="13"/>
          </p:nvPr>
        </p:nvSpPr>
        <p:spPr>
          <a:xfrm>
            <a:off x="718889" y="4387181"/>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4" name="Picture Placeholder 23"/>
          <p:cNvSpPr>
            <a:spLocks noGrp="1"/>
          </p:cNvSpPr>
          <p:nvPr>
            <p:ph type="pic" sz="quarter" idx="14"/>
          </p:nvPr>
        </p:nvSpPr>
        <p:spPr>
          <a:xfrm>
            <a:off x="4653976" y="195263"/>
            <a:ext cx="4288889" cy="4752975"/>
          </a:xfrm>
          <a:prstGeom prst="rect">
            <a:avLst/>
          </a:prstGeom>
        </p:spPr>
        <p:txBody>
          <a:bodyPr/>
          <a:lstStyle/>
          <a:p>
            <a:r>
              <a:rPr lang="en-US" smtClean="0"/>
              <a:t>Click icon to add picture</a:t>
            </a:r>
            <a:endParaRPr lang="en-GB" dirty="0"/>
          </a:p>
        </p:txBody>
      </p:sp>
      <p:sp>
        <p:nvSpPr>
          <p:cNvPr id="25" name="Title 24"/>
          <p:cNvSpPr>
            <a:spLocks noGrp="1"/>
          </p:cNvSpPr>
          <p:nvPr>
            <p:ph type="title"/>
          </p:nvPr>
        </p:nvSpPr>
        <p:spPr>
          <a:xfrm>
            <a:off x="287535" y="338791"/>
            <a:ext cx="4092451" cy="2660575"/>
          </a:xfrm>
          <a:prstGeom prst="rect">
            <a:avLst/>
          </a:prstGeom>
        </p:spPr>
        <p:txBody>
          <a:bodyPr/>
          <a:lstStyle>
            <a:lvl1pPr>
              <a:defRPr sz="6000"/>
            </a:lvl1pPr>
          </a:lstStyle>
          <a:p>
            <a:r>
              <a:rPr lang="en-US" smtClean="0"/>
              <a:t>Click to edit Master title style</a:t>
            </a:r>
            <a:endParaRPr lang="en-GB" dirty="0"/>
          </a:p>
        </p:txBody>
      </p:sp>
    </p:spTree>
    <p:extLst>
      <p:ext uri="{BB962C8B-B14F-4D97-AF65-F5344CB8AC3E}">
        <p14:creationId xmlns:p14="http://schemas.microsoft.com/office/powerpoint/2010/main" val="10505965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14:presetBounceEnd="48000">
                                      <p:stCondLst>
                                        <p:cond delay="800"/>
                                      </p:stCondLst>
                                      <p:childTnLst>
                                        <p:animMotion origin="layout" path="M -0.08107 -1.7284E-6 L -3.61111E-6 -1.7284E-6 " pathEditMode="relative" rAng="0" ptsTypes="AA" p14:bounceEnd="48000">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3" grpId="2" animBg="1"/>
          <p:bldP spid="7" grpId="0" animBg="1"/>
          <p:bldP spid="7" grpId="1" animBg="1"/>
          <p:bldP spid="7" grpId="2"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stCondLst>
                                        <p:cond delay="800"/>
                                      </p:stCondLst>
                                      <p:childTnLst>
                                        <p:animMotion origin="layout" path="M -0.08107 -1.7284E-6 L -3.61111E-6 -1.7284E-6 " pathEditMode="relative" rAng="0" ptsTypes="AA">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Fallback>
  </mc:AlternateContent>
  <p:extLst mod="1">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Orange - PicInfo">
    <p:spTree>
      <p:nvGrpSpPr>
        <p:cNvPr id="1" name=""/>
        <p:cNvGrpSpPr/>
        <p:nvPr/>
      </p:nvGrpSpPr>
      <p:grpSpPr>
        <a:xfrm>
          <a:off x="0" y="0"/>
          <a:ext cx="0" cy="0"/>
          <a:chOff x="0" y="0"/>
          <a:chExt cx="0" cy="0"/>
        </a:xfrm>
      </p:grpSpPr>
      <p:sp>
        <p:nvSpPr>
          <p:cNvPr id="3" name="Rectangle 2"/>
          <p:cNvSpPr/>
          <p:nvPr/>
        </p:nvSpPr>
        <p:spPr>
          <a:xfrm>
            <a:off x="200025" y="195485"/>
            <a:ext cx="4267472" cy="28938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2756376" y="2800350"/>
            <a:ext cx="1577769" cy="520066"/>
          </a:xfrm>
          <a:prstGeom prst="rect">
            <a:avLst/>
          </a:prstGeom>
        </p:spPr>
      </p:pic>
      <p:sp>
        <p:nvSpPr>
          <p:cNvPr id="7" name="Rectangle 6"/>
          <p:cNvSpPr/>
          <p:nvPr/>
        </p:nvSpPr>
        <p:spPr>
          <a:xfrm>
            <a:off x="200025" y="3291840"/>
            <a:ext cx="4267472" cy="16563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773" y="3587548"/>
            <a:ext cx="168478" cy="16847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048500"/>
            <a:ext cx="168478" cy="16847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503266"/>
            <a:ext cx="168478" cy="168478"/>
          </a:xfrm>
          <a:prstGeom prst="rect">
            <a:avLst/>
          </a:prstGeom>
        </p:spPr>
      </p:pic>
      <p:sp>
        <p:nvSpPr>
          <p:cNvPr id="20" name="Text Placeholder 14"/>
          <p:cNvSpPr>
            <a:spLocks noGrp="1"/>
          </p:cNvSpPr>
          <p:nvPr>
            <p:ph type="body" sz="quarter" idx="11"/>
          </p:nvPr>
        </p:nvSpPr>
        <p:spPr>
          <a:xfrm>
            <a:off x="710150" y="3465277"/>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1" name="Text Placeholder 14"/>
          <p:cNvSpPr>
            <a:spLocks noGrp="1"/>
          </p:cNvSpPr>
          <p:nvPr>
            <p:ph type="body" sz="quarter" idx="12"/>
          </p:nvPr>
        </p:nvSpPr>
        <p:spPr>
          <a:xfrm>
            <a:off x="718889" y="3926229"/>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2" name="Text Placeholder 14"/>
          <p:cNvSpPr>
            <a:spLocks noGrp="1"/>
          </p:cNvSpPr>
          <p:nvPr>
            <p:ph type="body" sz="quarter" idx="13"/>
          </p:nvPr>
        </p:nvSpPr>
        <p:spPr>
          <a:xfrm>
            <a:off x="718889" y="4387181"/>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4" name="Picture Placeholder 23"/>
          <p:cNvSpPr>
            <a:spLocks noGrp="1"/>
          </p:cNvSpPr>
          <p:nvPr>
            <p:ph type="pic" sz="quarter" idx="14"/>
          </p:nvPr>
        </p:nvSpPr>
        <p:spPr>
          <a:xfrm>
            <a:off x="4653976" y="195263"/>
            <a:ext cx="4288889" cy="4752975"/>
          </a:xfrm>
          <a:prstGeom prst="rect">
            <a:avLst/>
          </a:prstGeom>
        </p:spPr>
        <p:txBody>
          <a:bodyPr/>
          <a:lstStyle/>
          <a:p>
            <a:r>
              <a:rPr lang="en-US" smtClean="0"/>
              <a:t>Click icon to add picture</a:t>
            </a:r>
            <a:endParaRPr lang="en-GB" dirty="0"/>
          </a:p>
        </p:txBody>
      </p:sp>
      <p:sp>
        <p:nvSpPr>
          <p:cNvPr id="25" name="Title 24"/>
          <p:cNvSpPr>
            <a:spLocks noGrp="1"/>
          </p:cNvSpPr>
          <p:nvPr>
            <p:ph type="title"/>
          </p:nvPr>
        </p:nvSpPr>
        <p:spPr>
          <a:xfrm>
            <a:off x="287535" y="338791"/>
            <a:ext cx="4092451" cy="2660575"/>
          </a:xfrm>
          <a:prstGeom prst="rect">
            <a:avLst/>
          </a:prstGeom>
        </p:spPr>
        <p:txBody>
          <a:bodyPr/>
          <a:lstStyle>
            <a:lvl1pPr>
              <a:defRPr sz="6000"/>
            </a:lvl1pPr>
          </a:lstStyle>
          <a:p>
            <a:r>
              <a:rPr lang="en-US" smtClean="0"/>
              <a:t>Click to edit Master title style</a:t>
            </a:r>
            <a:endParaRPr lang="en-GB" dirty="0"/>
          </a:p>
        </p:txBody>
      </p:sp>
    </p:spTree>
    <p:extLst>
      <p:ext uri="{BB962C8B-B14F-4D97-AF65-F5344CB8AC3E}">
        <p14:creationId xmlns:p14="http://schemas.microsoft.com/office/powerpoint/2010/main" val="204224322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14:presetBounceEnd="48000">
                                      <p:stCondLst>
                                        <p:cond delay="800"/>
                                      </p:stCondLst>
                                      <p:childTnLst>
                                        <p:animMotion origin="layout" path="M -0.08107 -1.7284E-6 L -3.61111E-6 -1.7284E-6 " pathEditMode="relative" rAng="0" ptsTypes="AA" p14:bounceEnd="48000">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3" grpId="2" animBg="1"/>
          <p:bldP spid="7" grpId="0" animBg="1"/>
          <p:bldP spid="7" grpId="1" animBg="1"/>
          <p:bldP spid="7" grpId="2"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stCondLst>
                                        <p:cond delay="800"/>
                                      </p:stCondLst>
                                      <p:childTnLst>
                                        <p:animMotion origin="layout" path="M -0.08107 -1.7284E-6 L -3.61111E-6 -1.7284E-6 " pathEditMode="relative" rAng="0" ptsTypes="AA">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PInk - PicInfo">
    <p:spTree>
      <p:nvGrpSpPr>
        <p:cNvPr id="1" name=""/>
        <p:cNvGrpSpPr/>
        <p:nvPr/>
      </p:nvGrpSpPr>
      <p:grpSpPr>
        <a:xfrm>
          <a:off x="0" y="0"/>
          <a:ext cx="0" cy="0"/>
          <a:chOff x="0" y="0"/>
          <a:chExt cx="0" cy="0"/>
        </a:xfrm>
      </p:grpSpPr>
      <p:sp>
        <p:nvSpPr>
          <p:cNvPr id="3" name="Rectangle 2"/>
          <p:cNvSpPr/>
          <p:nvPr/>
        </p:nvSpPr>
        <p:spPr>
          <a:xfrm>
            <a:off x="200025" y="195485"/>
            <a:ext cx="4267472" cy="289388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2756376" y="2800350"/>
            <a:ext cx="1577769" cy="520066"/>
          </a:xfrm>
          <a:prstGeom prst="rect">
            <a:avLst/>
          </a:prstGeom>
        </p:spPr>
      </p:pic>
      <p:sp>
        <p:nvSpPr>
          <p:cNvPr id="7" name="Rectangle 6"/>
          <p:cNvSpPr/>
          <p:nvPr/>
        </p:nvSpPr>
        <p:spPr>
          <a:xfrm>
            <a:off x="200025" y="3291840"/>
            <a:ext cx="4267472" cy="16563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773" y="3587548"/>
            <a:ext cx="168478" cy="16847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048500"/>
            <a:ext cx="168478" cy="16847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503266"/>
            <a:ext cx="168478" cy="168478"/>
          </a:xfrm>
          <a:prstGeom prst="rect">
            <a:avLst/>
          </a:prstGeom>
        </p:spPr>
      </p:pic>
      <p:sp>
        <p:nvSpPr>
          <p:cNvPr id="20" name="Text Placeholder 14"/>
          <p:cNvSpPr>
            <a:spLocks noGrp="1"/>
          </p:cNvSpPr>
          <p:nvPr>
            <p:ph type="body" sz="quarter" idx="11"/>
          </p:nvPr>
        </p:nvSpPr>
        <p:spPr>
          <a:xfrm>
            <a:off x="710150" y="3465277"/>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1" name="Text Placeholder 14"/>
          <p:cNvSpPr>
            <a:spLocks noGrp="1"/>
          </p:cNvSpPr>
          <p:nvPr>
            <p:ph type="body" sz="quarter" idx="12"/>
          </p:nvPr>
        </p:nvSpPr>
        <p:spPr>
          <a:xfrm>
            <a:off x="718889" y="3926229"/>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2" name="Text Placeholder 14"/>
          <p:cNvSpPr>
            <a:spLocks noGrp="1"/>
          </p:cNvSpPr>
          <p:nvPr>
            <p:ph type="body" sz="quarter" idx="13"/>
          </p:nvPr>
        </p:nvSpPr>
        <p:spPr>
          <a:xfrm>
            <a:off x="718889" y="4387181"/>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4" name="Picture Placeholder 23"/>
          <p:cNvSpPr>
            <a:spLocks noGrp="1"/>
          </p:cNvSpPr>
          <p:nvPr>
            <p:ph type="pic" sz="quarter" idx="14"/>
          </p:nvPr>
        </p:nvSpPr>
        <p:spPr>
          <a:xfrm>
            <a:off x="4653976" y="195263"/>
            <a:ext cx="4288889" cy="4752975"/>
          </a:xfrm>
          <a:prstGeom prst="rect">
            <a:avLst/>
          </a:prstGeom>
        </p:spPr>
        <p:txBody>
          <a:bodyPr/>
          <a:lstStyle/>
          <a:p>
            <a:r>
              <a:rPr lang="en-US" smtClean="0"/>
              <a:t>Click icon to add picture</a:t>
            </a:r>
            <a:endParaRPr lang="en-GB" dirty="0"/>
          </a:p>
        </p:txBody>
      </p:sp>
      <p:sp>
        <p:nvSpPr>
          <p:cNvPr id="25" name="Title 24"/>
          <p:cNvSpPr>
            <a:spLocks noGrp="1"/>
          </p:cNvSpPr>
          <p:nvPr>
            <p:ph type="title"/>
          </p:nvPr>
        </p:nvSpPr>
        <p:spPr>
          <a:xfrm>
            <a:off x="287535" y="338791"/>
            <a:ext cx="4092451" cy="2660575"/>
          </a:xfrm>
          <a:prstGeom prst="rect">
            <a:avLst/>
          </a:prstGeom>
        </p:spPr>
        <p:txBody>
          <a:bodyPr/>
          <a:lstStyle>
            <a:lvl1pPr>
              <a:defRPr sz="6000"/>
            </a:lvl1pPr>
          </a:lstStyle>
          <a:p>
            <a:r>
              <a:rPr lang="en-US" smtClean="0"/>
              <a:t>Click to edit Master title style</a:t>
            </a:r>
            <a:endParaRPr lang="en-GB" dirty="0"/>
          </a:p>
        </p:txBody>
      </p:sp>
    </p:spTree>
    <p:extLst>
      <p:ext uri="{BB962C8B-B14F-4D97-AF65-F5344CB8AC3E}">
        <p14:creationId xmlns:p14="http://schemas.microsoft.com/office/powerpoint/2010/main" val="303437064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14:presetBounceEnd="48000">
                                      <p:stCondLst>
                                        <p:cond delay="800"/>
                                      </p:stCondLst>
                                      <p:childTnLst>
                                        <p:animMotion origin="layout" path="M -0.08107 -1.7284E-6 L -3.61111E-6 -1.7284E-6 " pathEditMode="relative" rAng="0" ptsTypes="AA" p14:bounceEnd="48000">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3" grpId="2" animBg="1"/>
          <p:bldP spid="7" grpId="0" animBg="1"/>
          <p:bldP spid="7" grpId="1" animBg="1"/>
          <p:bldP spid="7" grpId="2"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stCondLst>
                                        <p:cond delay="800"/>
                                      </p:stCondLst>
                                      <p:childTnLst>
                                        <p:animMotion origin="layout" path="M -0.08107 -1.7284E-6 L -3.61111E-6 -1.7284E-6 " pathEditMode="relative" rAng="0" ptsTypes="AA">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Green - PicInfo">
    <p:spTree>
      <p:nvGrpSpPr>
        <p:cNvPr id="1" name=""/>
        <p:cNvGrpSpPr/>
        <p:nvPr/>
      </p:nvGrpSpPr>
      <p:grpSpPr>
        <a:xfrm>
          <a:off x="0" y="0"/>
          <a:ext cx="0" cy="0"/>
          <a:chOff x="0" y="0"/>
          <a:chExt cx="0" cy="0"/>
        </a:xfrm>
      </p:grpSpPr>
      <p:sp>
        <p:nvSpPr>
          <p:cNvPr id="3" name="Rectangle 2"/>
          <p:cNvSpPr/>
          <p:nvPr/>
        </p:nvSpPr>
        <p:spPr>
          <a:xfrm>
            <a:off x="200025" y="195485"/>
            <a:ext cx="4267472" cy="289388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2756376" y="2800350"/>
            <a:ext cx="1577769" cy="520066"/>
          </a:xfrm>
          <a:prstGeom prst="rect">
            <a:avLst/>
          </a:prstGeom>
        </p:spPr>
      </p:pic>
      <p:sp>
        <p:nvSpPr>
          <p:cNvPr id="7" name="Rectangle 6"/>
          <p:cNvSpPr/>
          <p:nvPr/>
        </p:nvSpPr>
        <p:spPr>
          <a:xfrm>
            <a:off x="200025" y="3291840"/>
            <a:ext cx="4267472" cy="16563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773" y="3587548"/>
            <a:ext cx="168478" cy="168478"/>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048500"/>
            <a:ext cx="168478" cy="16847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185" y="4503266"/>
            <a:ext cx="168478" cy="168478"/>
          </a:xfrm>
          <a:prstGeom prst="rect">
            <a:avLst/>
          </a:prstGeom>
        </p:spPr>
      </p:pic>
      <p:sp>
        <p:nvSpPr>
          <p:cNvPr id="20" name="Text Placeholder 14"/>
          <p:cNvSpPr>
            <a:spLocks noGrp="1"/>
          </p:cNvSpPr>
          <p:nvPr>
            <p:ph type="body" sz="quarter" idx="11"/>
          </p:nvPr>
        </p:nvSpPr>
        <p:spPr>
          <a:xfrm>
            <a:off x="710150" y="3465277"/>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1" name="Text Placeholder 14"/>
          <p:cNvSpPr>
            <a:spLocks noGrp="1"/>
          </p:cNvSpPr>
          <p:nvPr>
            <p:ph type="body" sz="quarter" idx="12"/>
          </p:nvPr>
        </p:nvSpPr>
        <p:spPr>
          <a:xfrm>
            <a:off x="718889" y="3926229"/>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2" name="Text Placeholder 14"/>
          <p:cNvSpPr>
            <a:spLocks noGrp="1"/>
          </p:cNvSpPr>
          <p:nvPr>
            <p:ph type="body" sz="quarter" idx="13"/>
          </p:nvPr>
        </p:nvSpPr>
        <p:spPr>
          <a:xfrm>
            <a:off x="718889" y="4387181"/>
            <a:ext cx="3757347" cy="413019"/>
          </a:xfrm>
          <a:prstGeom prst="rect">
            <a:avLst/>
          </a:prstGeom>
        </p:spPr>
        <p:txBody>
          <a:bodyPr/>
          <a:lstStyle>
            <a:lvl1pPr marL="0" indent="0">
              <a:buNone/>
              <a:defRPr sz="2000">
                <a:solidFill>
                  <a:schemeClr val="bg1"/>
                </a:solidFill>
                <a:latin typeface="Arial" panose="020B0604020202020204" pitchFamily="34" charset="0"/>
                <a:cs typeface="Arial" panose="020B0604020202020204" pitchFamily="34" charset="0"/>
              </a:defRPr>
            </a:lvl1pPr>
          </a:lstStyle>
          <a:p>
            <a:pPr lvl="0"/>
            <a:r>
              <a:rPr lang="en-US" smtClean="0"/>
              <a:t>Click to edit Master text styles</a:t>
            </a:r>
          </a:p>
        </p:txBody>
      </p:sp>
      <p:sp>
        <p:nvSpPr>
          <p:cNvPr id="24" name="Picture Placeholder 23"/>
          <p:cNvSpPr>
            <a:spLocks noGrp="1"/>
          </p:cNvSpPr>
          <p:nvPr>
            <p:ph type="pic" sz="quarter" idx="14"/>
          </p:nvPr>
        </p:nvSpPr>
        <p:spPr>
          <a:xfrm>
            <a:off x="4653976" y="195263"/>
            <a:ext cx="4288889" cy="4752975"/>
          </a:xfrm>
          <a:prstGeom prst="rect">
            <a:avLst/>
          </a:prstGeom>
        </p:spPr>
        <p:txBody>
          <a:bodyPr/>
          <a:lstStyle/>
          <a:p>
            <a:r>
              <a:rPr lang="en-US" smtClean="0"/>
              <a:t>Click icon to add picture</a:t>
            </a:r>
            <a:endParaRPr lang="en-GB" dirty="0"/>
          </a:p>
        </p:txBody>
      </p:sp>
      <p:sp>
        <p:nvSpPr>
          <p:cNvPr id="25" name="Title 24"/>
          <p:cNvSpPr>
            <a:spLocks noGrp="1"/>
          </p:cNvSpPr>
          <p:nvPr>
            <p:ph type="title"/>
          </p:nvPr>
        </p:nvSpPr>
        <p:spPr>
          <a:xfrm>
            <a:off x="287535" y="338791"/>
            <a:ext cx="4092451" cy="2660575"/>
          </a:xfrm>
          <a:prstGeom prst="rect">
            <a:avLst/>
          </a:prstGeom>
        </p:spPr>
        <p:txBody>
          <a:bodyPr/>
          <a:lstStyle>
            <a:lvl1pPr>
              <a:defRPr sz="6000"/>
            </a:lvl1pPr>
          </a:lstStyle>
          <a:p>
            <a:r>
              <a:rPr lang="en-US" smtClean="0"/>
              <a:t>Click to edit Master title style</a:t>
            </a:r>
            <a:endParaRPr lang="en-GB" dirty="0"/>
          </a:p>
        </p:txBody>
      </p:sp>
    </p:spTree>
    <p:extLst>
      <p:ext uri="{BB962C8B-B14F-4D97-AF65-F5344CB8AC3E}">
        <p14:creationId xmlns:p14="http://schemas.microsoft.com/office/powerpoint/2010/main" val="12034557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14:presetBounceEnd="48000">
                                      <p:stCondLst>
                                        <p:cond delay="800"/>
                                      </p:stCondLst>
                                      <p:childTnLst>
                                        <p:animMotion origin="layout" path="M -0.08107 -1.7284E-6 L -3.61111E-6 -1.7284E-6 " pathEditMode="relative" rAng="0" ptsTypes="AA" p14:bounceEnd="48000">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600"/>
                                            <p:tgtEl>
                                              <p:spTgt spid="3"/>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par>
                                    <p:cTn id="17" presetID="10" presetClass="entr" presetSubtype="0" fill="hold"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
                                            <p:tgtEl>
                                              <p:spTgt spid="6"/>
                                            </p:tgtEl>
                                          </p:cBhvr>
                                        </p:animEffect>
                                      </p:childTnLst>
                                    </p:cTn>
                                  </p:par>
                                  <p:par>
                                    <p:cTn id="20" presetID="35" presetClass="path" presetSubtype="0" accel="40000" fill="hold" nodeType="withEffect">
                                      <p:stCondLst>
                                        <p:cond delay="800"/>
                                      </p:stCondLst>
                                      <p:childTnLst>
                                        <p:animMotion origin="layout" path="M -0.08107 -1.7284E-6 L -3.61111E-6 -1.7284E-6 " pathEditMode="relative" rAng="0" ptsTypes="AA">
                                          <p:cBhvr>
                                            <p:cTn id="21" dur="400" fill="hold"/>
                                            <p:tgtEl>
                                              <p:spTgt spid="6"/>
                                            </p:tgtEl>
                                            <p:attrNameLst>
                                              <p:attrName>ppt_x</p:attrName>
                                              <p:attrName>ppt_y</p:attrName>
                                            </p:attrNameLst>
                                          </p:cBhvr>
                                          <p:rCtr x="4045" y="0"/>
                                        </p:animMotion>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Effect transition="in" filter="wipe(left)">
                                          <p:cBhvr>
                                            <p:cTn id="31" dur="500"/>
                                            <p:tgtEl>
                                              <p:spTgt spid="20">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1">
                                                <p:txEl>
                                                  <p:pRg st="0" end="0"/>
                                                </p:txEl>
                                              </p:spTgt>
                                            </p:tgtEl>
                                            <p:attrNameLst>
                                              <p:attrName>style.visibility</p:attrName>
                                            </p:attrNameLst>
                                          </p:cBhvr>
                                          <p:to>
                                            <p:strVal val="visible"/>
                                          </p:to>
                                        </p:set>
                                        <p:animEffect transition="in" filter="wipe(left)">
                                          <p:cBhvr>
                                            <p:cTn id="41" dur="500"/>
                                            <p:tgtEl>
                                              <p:spTgt spid="2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22">
                                                <p:txEl>
                                                  <p:pRg st="0" end="0"/>
                                                </p:txEl>
                                              </p:spTgt>
                                            </p:tgtEl>
                                            <p:attrNameLst>
                                              <p:attrName>style.visibility</p:attrName>
                                            </p:attrNameLst>
                                          </p:cBhvr>
                                          <p:to>
                                            <p:strVal val="visible"/>
                                          </p:to>
                                        </p:set>
                                        <p:animEffect transition="in" filter="wipe(left)">
                                          <p:cBhvr>
                                            <p:cTn id="51"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0" grpId="0" build="p">
            <p:tmplLst>
              <p:tmpl lvl="1">
                <p:tnLst>
                  <p:par>
                    <p:cTn presetID="2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4" grpId="0"/>
          <p:bldP spid="25" grpId="0"/>
        </p:bldLst>
      </p:timing>
    </mc:Fallback>
  </mc:AlternateContent>
  <p:extLst mod="1">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Rectangle 2"/>
          <p:cNvSpPr/>
          <p:nvPr/>
        </p:nvSpPr>
        <p:spPr>
          <a:xfrm>
            <a:off x="200024" y="195484"/>
            <a:ext cx="8738033" cy="148284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title="Mouse"/>
          <p:cNvSpPr/>
          <p:nvPr/>
        </p:nvSpPr>
        <p:spPr>
          <a:xfrm>
            <a:off x="200025" y="3494556"/>
            <a:ext cx="8738032" cy="14536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p:cNvSpPr/>
          <p:nvPr/>
        </p:nvSpPr>
        <p:spPr>
          <a:xfrm>
            <a:off x="199529" y="1891473"/>
            <a:ext cx="8738528" cy="13899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title"/>
          </p:nvPr>
        </p:nvSpPr>
        <p:spPr>
          <a:xfrm>
            <a:off x="395536" y="546469"/>
            <a:ext cx="7886700" cy="780873"/>
          </a:xfrm>
          <a:prstGeom prst="rect">
            <a:avLst/>
          </a:prstGeom>
        </p:spPr>
        <p:txBody>
          <a:bodyPr/>
          <a:lstStyle>
            <a:lvl1pPr>
              <a:defRPr sz="6000"/>
            </a:lvl1pPr>
          </a:lstStyle>
          <a:p>
            <a:r>
              <a:rPr lang="en-US" smtClean="0"/>
              <a:t>Click to edit Master title style</a:t>
            </a:r>
            <a:endParaRPr lang="en-GB" dirty="0"/>
          </a:p>
        </p:txBody>
      </p:sp>
      <p:sp>
        <p:nvSpPr>
          <p:cNvPr id="12" name="Text Placeholder 11"/>
          <p:cNvSpPr>
            <a:spLocks noGrp="1"/>
          </p:cNvSpPr>
          <p:nvPr>
            <p:ph type="body" sz="quarter" idx="10"/>
          </p:nvPr>
        </p:nvSpPr>
        <p:spPr>
          <a:xfrm>
            <a:off x="395288" y="2129242"/>
            <a:ext cx="7849244" cy="914400"/>
          </a:xfrm>
          <a:prstGeom prst="rect">
            <a:avLst/>
          </a:prstGeom>
        </p:spPr>
        <p:txBody>
          <a:bodyPr/>
          <a:lstStyle>
            <a:lvl1pPr marL="0" indent="0">
              <a:buNone/>
              <a:defRPr lang="en-GB" sz="6000" kern="1200" dirty="0" smtClean="0">
                <a:solidFill>
                  <a:schemeClr val="bg1"/>
                </a:solidFill>
                <a:latin typeface="+mj-lt"/>
                <a:ea typeface="+mj-ea"/>
                <a:cs typeface="+mj-cs"/>
              </a:defRPr>
            </a:lvl1pPr>
          </a:lstStyle>
          <a:p>
            <a:pPr lvl="0"/>
            <a:r>
              <a:rPr lang="en-US" smtClean="0"/>
              <a:t>Click to edit Master text styles</a:t>
            </a:r>
          </a:p>
        </p:txBody>
      </p:sp>
      <p:sp>
        <p:nvSpPr>
          <p:cNvPr id="14" name="Text Placeholder 13"/>
          <p:cNvSpPr>
            <a:spLocks noGrp="1"/>
          </p:cNvSpPr>
          <p:nvPr>
            <p:ph type="body" sz="quarter" idx="11"/>
          </p:nvPr>
        </p:nvSpPr>
        <p:spPr>
          <a:xfrm>
            <a:off x="395288" y="3717365"/>
            <a:ext cx="8353425" cy="1008063"/>
          </a:xfrm>
          <a:prstGeom prst="rect">
            <a:avLst/>
          </a:prstGeom>
        </p:spPr>
        <p:txBody>
          <a:bodyPr/>
          <a:lstStyle>
            <a:lvl1pPr marL="0" indent="0">
              <a:buNone/>
              <a:defRPr lang="en-GB" sz="6000" kern="1200" dirty="0" smtClean="0">
                <a:solidFill>
                  <a:schemeClr val="bg1"/>
                </a:solidFill>
                <a:latin typeface="+mj-lt"/>
                <a:ea typeface="+mj-ea"/>
                <a:cs typeface="+mj-cs"/>
              </a:defRPr>
            </a:lvl1pPr>
          </a:lstStyle>
          <a:p>
            <a:pPr lvl="0"/>
            <a:r>
              <a:rPr lang="en-US" smtClean="0"/>
              <a:t>Click to edit Master text styles</a:t>
            </a:r>
          </a:p>
        </p:txBody>
      </p:sp>
    </p:spTree>
    <p:extLst>
      <p:ext uri="{BB962C8B-B14F-4D97-AF65-F5344CB8AC3E}">
        <p14:creationId xmlns:p14="http://schemas.microsoft.com/office/powerpoint/2010/main" val="1441220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right)">
                                      <p:cBhvr>
                                        <p:cTn id="13" dur="500"/>
                                        <p:tgtEl>
                                          <p:spTgt spid="5"/>
                                        </p:tgtEl>
                                      </p:cBhvr>
                                    </p:animEffect>
                                  </p:childTnLst>
                                </p:cTn>
                              </p:par>
                              <p:par>
                                <p:cTn id="14" presetID="10" presetClass="entr" presetSubtype="0" fill="hold" grpId="0" nodeType="withEffect">
                                  <p:stCondLst>
                                    <p:cond delay="40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250"/>
                                        <p:tgtEl>
                                          <p:spTgt spid="2"/>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250"/>
                                        <p:tgtEl>
                                          <p:spTgt spid="12"/>
                                        </p:tgtEl>
                                      </p:cBhvr>
                                    </p:animEffect>
                                  </p:childTnLst>
                                </p:cTn>
                              </p:par>
                              <p:par>
                                <p:cTn id="20" presetID="10" presetClass="entr" presetSubtype="0" fill="hold" grpId="0" nodeType="withEffect">
                                  <p:stCondLst>
                                    <p:cond delay="40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2" grpId="0"/>
      <p:bldP spid="12" grpId="0">
        <p:tmplLst>
          <p:tmpl>
            <p:tnLst>
              <p:par>
                <p:cTn presetID="10" presetClass="entr" presetSubtype="0" fill="hold" nodeType="withEffect">
                  <p:stCondLst>
                    <p:cond delay="400"/>
                  </p:stCondLst>
                  <p:childTnLst>
                    <p:set>
                      <p:cBhvr>
                        <p:cTn dur="1" fill="hold">
                          <p:stCondLst>
                            <p:cond delay="0"/>
                          </p:stCondLst>
                        </p:cTn>
                        <p:tgtEl>
                          <p:spTgt spid="12"/>
                        </p:tgtEl>
                        <p:attrNameLst>
                          <p:attrName>style.visibility</p:attrName>
                        </p:attrNameLst>
                      </p:cBhvr>
                      <p:to>
                        <p:strVal val="visible"/>
                      </p:to>
                    </p:set>
                    <p:animEffect transition="in" filter="fade">
                      <p:cBhvr>
                        <p:cTn dur="250"/>
                        <p:tgtEl>
                          <p:spTgt spid="12"/>
                        </p:tgtEl>
                      </p:cBhvr>
                    </p:animEffect>
                  </p:childTnLst>
                </p:cTn>
              </p:par>
            </p:tnLst>
          </p:tmpl>
        </p:tmplLst>
      </p:bldP>
      <p:bldP spid="14" grpId="0">
        <p:tmplLst>
          <p:tmpl>
            <p:tnLst>
              <p:par>
                <p:cTn presetID="10" presetClass="entr" presetSubtype="0" fill="hold" nodeType="withEffect">
                  <p:stCondLst>
                    <p:cond delay="400"/>
                  </p:stCondLst>
                  <p:childTnLst>
                    <p:set>
                      <p:cBhvr>
                        <p:cTn dur="1" fill="hold">
                          <p:stCondLst>
                            <p:cond delay="0"/>
                          </p:stCondLst>
                        </p:cTn>
                        <p:tgtEl>
                          <p:spTgt spid="14"/>
                        </p:tgtEl>
                        <p:attrNameLst>
                          <p:attrName>style.visibility</p:attrName>
                        </p:attrNameLst>
                      </p:cBhvr>
                      <p:to>
                        <p:strVal val="visible"/>
                      </p:to>
                    </p:set>
                    <p:animEffect transition="in" filter="fade">
                      <p:cBhvr>
                        <p:cTn dur="250"/>
                        <p:tgtEl>
                          <p:spTgt spid="14"/>
                        </p:tgtEl>
                      </p:cBhvr>
                    </p:animEffec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act">
    <p:spTree>
      <p:nvGrpSpPr>
        <p:cNvPr id="1" name=""/>
        <p:cNvGrpSpPr/>
        <p:nvPr/>
      </p:nvGrpSpPr>
      <p:grpSpPr>
        <a:xfrm>
          <a:off x="0" y="0"/>
          <a:ext cx="0" cy="0"/>
          <a:chOff x="0" y="0"/>
          <a:chExt cx="0" cy="0"/>
        </a:xfrm>
      </p:grpSpPr>
      <p:sp>
        <p:nvSpPr>
          <p:cNvPr id="3" name="Rectangle 2"/>
          <p:cNvSpPr/>
          <p:nvPr/>
        </p:nvSpPr>
        <p:spPr>
          <a:xfrm>
            <a:off x="200026" y="1393906"/>
            <a:ext cx="4941784" cy="355433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3"/>
          <p:cNvSpPr/>
          <p:nvPr/>
        </p:nvSpPr>
        <p:spPr>
          <a:xfrm>
            <a:off x="200025" y="195485"/>
            <a:ext cx="4941784" cy="10078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GB" sz="6600" dirty="0" smtClean="0">
                <a:latin typeface="+mj-lt"/>
              </a:rPr>
              <a:t>CONTACT</a:t>
            </a:r>
            <a:endParaRPr lang="en-GB" sz="6600" dirty="0">
              <a:latin typeface="+mj-lt"/>
            </a:endParaRPr>
          </a:p>
        </p:txBody>
      </p:sp>
      <p:sp>
        <p:nvSpPr>
          <p:cNvPr id="9" name="Text Placeholder 8"/>
          <p:cNvSpPr>
            <a:spLocks noGrp="1"/>
          </p:cNvSpPr>
          <p:nvPr>
            <p:ph type="body" sz="quarter" idx="10" hasCustomPrompt="1"/>
          </p:nvPr>
        </p:nvSpPr>
        <p:spPr>
          <a:xfrm>
            <a:off x="314484" y="2528006"/>
            <a:ext cx="4722336" cy="2356413"/>
          </a:xfrm>
          <a:prstGeom prst="rect">
            <a:avLst/>
          </a:prstGeom>
        </p:spPr>
        <p:txBody>
          <a:bodyPr/>
          <a:lstStyle>
            <a:lvl1pPr marL="0" indent="0">
              <a:buNone/>
              <a:defRPr sz="2000" baseline="0">
                <a:solidFill>
                  <a:schemeClr val="bg1"/>
                </a:solidFill>
                <a:latin typeface="Arial" panose="020B0604020202020204" pitchFamily="34" charset="0"/>
                <a:cs typeface="Arial" panose="020B0604020202020204" pitchFamily="34" charset="0"/>
              </a:defRPr>
            </a:lvl1pPr>
          </a:lstStyle>
          <a:p>
            <a:pPr lvl="0"/>
            <a:r>
              <a:rPr lang="en-US" dirty="0" smtClean="0"/>
              <a:t>Your Details</a:t>
            </a:r>
            <a:endParaRPr lang="en-GB" dirty="0"/>
          </a:p>
        </p:txBody>
      </p:sp>
      <p:sp>
        <p:nvSpPr>
          <p:cNvPr id="10" name="Picture Placeholder 23"/>
          <p:cNvSpPr>
            <a:spLocks noGrp="1"/>
          </p:cNvSpPr>
          <p:nvPr>
            <p:ph type="pic" sz="quarter" idx="14"/>
          </p:nvPr>
        </p:nvSpPr>
        <p:spPr>
          <a:xfrm>
            <a:off x="5334322" y="195262"/>
            <a:ext cx="3594786" cy="4752975"/>
          </a:xfrm>
          <a:prstGeom prst="rect">
            <a:avLst/>
          </a:prstGeom>
        </p:spPr>
        <p:txBody>
          <a:bodyPr/>
          <a:lstStyle/>
          <a:p>
            <a:r>
              <a:rPr lang="en-US" smtClean="0"/>
              <a:t>Click icon to add picture</a:t>
            </a:r>
            <a:endParaRPr lang="en-GB" dirty="0"/>
          </a:p>
        </p:txBody>
      </p:sp>
      <p:sp>
        <p:nvSpPr>
          <p:cNvPr id="12" name="Text Placeholder 11"/>
          <p:cNvSpPr>
            <a:spLocks noGrp="1"/>
          </p:cNvSpPr>
          <p:nvPr>
            <p:ph type="body" sz="quarter" idx="15" hasCustomPrompt="1"/>
          </p:nvPr>
        </p:nvSpPr>
        <p:spPr>
          <a:xfrm>
            <a:off x="314484" y="1473118"/>
            <a:ext cx="4722336" cy="975677"/>
          </a:xfrm>
          <a:prstGeom prst="rect">
            <a:avLst/>
          </a:prstGeom>
        </p:spPr>
        <p:txBody>
          <a:bodyPr/>
          <a:lstStyle>
            <a:lvl1pPr marL="0" indent="0">
              <a:buNone/>
              <a:defRPr sz="6600">
                <a:solidFill>
                  <a:schemeClr val="bg1"/>
                </a:solidFill>
                <a:latin typeface="+mj-lt"/>
              </a:defRPr>
            </a:lvl1pPr>
            <a:lvl2pPr marL="457200" indent="0" algn="ctr">
              <a:buNone/>
              <a:defRPr sz="3200">
                <a:solidFill>
                  <a:schemeClr val="bg1"/>
                </a:solidFill>
                <a:latin typeface="+mj-lt"/>
              </a:defRPr>
            </a:lvl2pPr>
          </a:lstStyle>
          <a:p>
            <a:pPr lvl="0"/>
            <a:r>
              <a:rPr lang="en-GB" dirty="0" smtClean="0"/>
              <a:t>NAME</a:t>
            </a:r>
            <a:endParaRPr lang="en-GB" dirty="0"/>
          </a:p>
        </p:txBody>
      </p:sp>
    </p:spTree>
    <p:extLst>
      <p:ext uri="{BB962C8B-B14F-4D97-AF65-F5344CB8AC3E}">
        <p14:creationId xmlns:p14="http://schemas.microsoft.com/office/powerpoint/2010/main" val="2294046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1" fill="hold" grpId="0" nodeType="withEffect">
                                  <p:stCondLst>
                                    <p:cond delay="500"/>
                                  </p:stCondLst>
                                  <p:childTnLst>
                                    <p:set>
                                      <p:cBhvr>
                                        <p:cTn id="9" dur="1" fill="hold">
                                          <p:stCondLst>
                                            <p:cond delay="0"/>
                                          </p:stCondLst>
                                        </p:cTn>
                                        <p:tgtEl>
                                          <p:spTgt spid="3"/>
                                        </p:tgtEl>
                                        <p:attrNameLst>
                                          <p:attrName>style.visibility</p:attrName>
                                        </p:attrNameLst>
                                      </p:cBhvr>
                                      <p:to>
                                        <p:strVal val="visible"/>
                                      </p:to>
                                    </p:set>
                                    <p:animEffect transition="in" filter="wipe(up)">
                                      <p:cBhvr>
                                        <p:cTn id="10" dur="600"/>
                                        <p:tgtEl>
                                          <p:spTgt spid="3"/>
                                        </p:tgtEl>
                                      </p:cBhvr>
                                    </p:animEffect>
                                  </p:childTnLst>
                                </p:cTn>
                              </p:par>
                              <p:par>
                                <p:cTn id="11" presetID="10" presetClass="entr" presetSubtype="0" fill="hold" grpId="0" nodeType="withEffect" nodePh="1">
                                  <p:stCondLst>
                                    <p:cond delay="0"/>
                                  </p:stCondLst>
                                  <p:endCondLst>
                                    <p:cond evt="begin" delay="0">
                                      <p:tn val="11"/>
                                    </p:cond>
                                  </p:end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xEl>
                                              <p:pRg st="0" end="0"/>
                                            </p:txEl>
                                          </p:spTgt>
                                        </p:tgtEl>
                                        <p:attrNameLst>
                                          <p:attrName>style.visibility</p:attrName>
                                        </p:attrNameLst>
                                      </p:cBhvr>
                                      <p:to>
                                        <p:strVal val="visible"/>
                                      </p:to>
                                    </p:set>
                                    <p:animEffect transition="in" filter="fade">
                                      <p:cBhvr>
                                        <p:cTn id="18" dur="500"/>
                                        <p:tgtEl>
                                          <p:spTgt spid="12">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fade">
                                      <p:cBhvr>
                                        <p:cTn id="2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10" grpId="0"/>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Agenda_4">
    <p:spTree>
      <p:nvGrpSpPr>
        <p:cNvPr id="1" name=""/>
        <p:cNvGrpSpPr/>
        <p:nvPr/>
      </p:nvGrpSpPr>
      <p:grpSpPr>
        <a:xfrm>
          <a:off x="0" y="0"/>
          <a:ext cx="0" cy="0"/>
          <a:chOff x="0" y="0"/>
          <a:chExt cx="0" cy="0"/>
        </a:xfrm>
      </p:grpSpPr>
      <p:sp>
        <p:nvSpPr>
          <p:cNvPr id="3" name="Rectangle 2"/>
          <p:cNvSpPr/>
          <p:nvPr/>
        </p:nvSpPr>
        <p:spPr>
          <a:xfrm>
            <a:off x="200024" y="1437426"/>
            <a:ext cx="8748000" cy="1044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title="Mouse"/>
          <p:cNvSpPr/>
          <p:nvPr/>
        </p:nvSpPr>
        <p:spPr>
          <a:xfrm>
            <a:off x="200025" y="3908279"/>
            <a:ext cx="8748000" cy="104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p:cNvSpPr/>
          <p:nvPr/>
        </p:nvSpPr>
        <p:spPr>
          <a:xfrm>
            <a:off x="199529" y="2664716"/>
            <a:ext cx="8748000" cy="104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 Placeholder 11"/>
          <p:cNvSpPr>
            <a:spLocks noGrp="1"/>
          </p:cNvSpPr>
          <p:nvPr>
            <p:ph type="body" sz="quarter" idx="10"/>
          </p:nvPr>
        </p:nvSpPr>
        <p:spPr>
          <a:xfrm>
            <a:off x="357187" y="1520001"/>
            <a:ext cx="8580870" cy="914400"/>
          </a:xfrm>
          <a:prstGeom prst="rect">
            <a:avLst/>
          </a:prstGeom>
        </p:spPr>
        <p:txBody>
          <a:bodyPr/>
          <a:lstStyle>
            <a:lvl1pPr marL="0" indent="0">
              <a:buNone/>
              <a:defRPr lang="en-GB" sz="6000" kern="1200" dirty="0" smtClean="0">
                <a:solidFill>
                  <a:schemeClr val="bg1"/>
                </a:solidFill>
                <a:latin typeface="+mj-lt"/>
                <a:ea typeface="+mj-ea"/>
                <a:cs typeface="+mj-cs"/>
              </a:defRPr>
            </a:lvl1pPr>
          </a:lstStyle>
          <a:p>
            <a:pPr lvl="0"/>
            <a:r>
              <a:rPr lang="en-US" smtClean="0"/>
              <a:t>Click to edit Master text styles</a:t>
            </a:r>
          </a:p>
        </p:txBody>
      </p:sp>
      <p:sp>
        <p:nvSpPr>
          <p:cNvPr id="14" name="Text Placeholder 13"/>
          <p:cNvSpPr>
            <a:spLocks noGrp="1"/>
          </p:cNvSpPr>
          <p:nvPr>
            <p:ph type="body" sz="quarter" idx="11"/>
          </p:nvPr>
        </p:nvSpPr>
        <p:spPr>
          <a:xfrm>
            <a:off x="357187" y="2750348"/>
            <a:ext cx="8580870" cy="1008063"/>
          </a:xfrm>
          <a:prstGeom prst="rect">
            <a:avLst/>
          </a:prstGeom>
        </p:spPr>
        <p:txBody>
          <a:bodyPr/>
          <a:lstStyle>
            <a:lvl1pPr marL="0" indent="0">
              <a:buNone/>
              <a:defRPr lang="en-GB" sz="6000" kern="1200" dirty="0" smtClean="0">
                <a:solidFill>
                  <a:schemeClr val="bg1"/>
                </a:solidFill>
                <a:latin typeface="+mj-lt"/>
                <a:ea typeface="+mj-ea"/>
                <a:cs typeface="+mj-cs"/>
              </a:defRPr>
            </a:lvl1pPr>
          </a:lstStyle>
          <a:p>
            <a:pPr lvl="0"/>
            <a:r>
              <a:rPr lang="en-US" smtClean="0"/>
              <a:t>Click to edit Master text styles</a:t>
            </a:r>
          </a:p>
        </p:txBody>
      </p:sp>
      <p:sp>
        <p:nvSpPr>
          <p:cNvPr id="8" name="Rectangle 7" title="Mouse"/>
          <p:cNvSpPr/>
          <p:nvPr/>
        </p:nvSpPr>
        <p:spPr>
          <a:xfrm>
            <a:off x="200025" y="199527"/>
            <a:ext cx="8748000" cy="104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title"/>
          </p:nvPr>
        </p:nvSpPr>
        <p:spPr>
          <a:xfrm>
            <a:off x="357187" y="377153"/>
            <a:ext cx="8580870" cy="780873"/>
          </a:xfrm>
          <a:prstGeom prst="rect">
            <a:avLst/>
          </a:prstGeom>
        </p:spPr>
        <p:txBody>
          <a:bodyPr/>
          <a:lstStyle>
            <a:lvl1pPr>
              <a:defRPr sz="6000"/>
            </a:lvl1pPr>
          </a:lstStyle>
          <a:p>
            <a:r>
              <a:rPr lang="en-US" smtClean="0"/>
              <a:t>Click to edit Master title style</a:t>
            </a:r>
            <a:endParaRPr lang="en-GB" dirty="0"/>
          </a:p>
        </p:txBody>
      </p:sp>
      <p:sp>
        <p:nvSpPr>
          <p:cNvPr id="11" name="Text Placeholder 13"/>
          <p:cNvSpPr>
            <a:spLocks noGrp="1"/>
          </p:cNvSpPr>
          <p:nvPr>
            <p:ph type="body" sz="quarter" idx="12"/>
          </p:nvPr>
        </p:nvSpPr>
        <p:spPr>
          <a:xfrm>
            <a:off x="366659" y="3950987"/>
            <a:ext cx="8580870" cy="1008063"/>
          </a:xfrm>
          <a:prstGeom prst="rect">
            <a:avLst/>
          </a:prstGeom>
        </p:spPr>
        <p:txBody>
          <a:bodyPr/>
          <a:lstStyle>
            <a:lvl1pPr marL="0" indent="0">
              <a:buNone/>
              <a:defRPr lang="en-GB" sz="6000" kern="1200" dirty="0" smtClean="0">
                <a:solidFill>
                  <a:schemeClr val="bg1"/>
                </a:solidFill>
                <a:latin typeface="+mj-lt"/>
                <a:ea typeface="+mj-ea"/>
                <a:cs typeface="+mj-cs"/>
              </a:defRPr>
            </a:lvl1pPr>
          </a:lstStyle>
          <a:p>
            <a:pPr lvl="0"/>
            <a:r>
              <a:rPr lang="en-US" smtClean="0"/>
              <a:t>Click to edit Master text styles</a:t>
            </a:r>
          </a:p>
        </p:txBody>
      </p:sp>
    </p:spTree>
    <p:extLst>
      <p:ext uri="{BB962C8B-B14F-4D97-AF65-F5344CB8AC3E}">
        <p14:creationId xmlns:p14="http://schemas.microsoft.com/office/powerpoint/2010/main" val="364183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right)">
                                      <p:cBhvr>
                                        <p:cTn id="10" dur="500"/>
                                        <p:tgtEl>
                                          <p:spTgt spid="4"/>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par>
                                <p:cTn id="14" presetID="10" presetClass="entr" presetSubtype="0" fill="hold" grpId="0" nodeType="withEffect">
                                  <p:stCondLst>
                                    <p:cond delay="40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250"/>
                                        <p:tgtEl>
                                          <p:spTgt spid="2"/>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250"/>
                                        <p:tgtEl>
                                          <p:spTgt spid="12"/>
                                        </p:tgtEl>
                                      </p:cBhvr>
                                    </p:animEffect>
                                  </p:childTnLst>
                                </p:cTn>
                              </p:par>
                              <p:par>
                                <p:cTn id="20" presetID="10" presetClass="entr" presetSubtype="0" fill="hold" grpId="0" nodeType="withEffect">
                                  <p:stCondLst>
                                    <p:cond delay="40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250"/>
                                        <p:tgtEl>
                                          <p:spTgt spid="14"/>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par>
                                <p:cTn id="26" presetID="10" presetClass="entr" presetSubtype="0" fill="hold" grpId="0" nodeType="withEffect">
                                  <p:stCondLst>
                                    <p:cond delay="4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P spid="5" grpId="1" animBg="1"/>
      <p:bldP spid="12" grpId="0">
        <p:tmplLst>
          <p:tmpl>
            <p:tnLst>
              <p:par>
                <p:cTn presetID="10" presetClass="entr" presetSubtype="0" fill="hold" nodeType="withEffect">
                  <p:stCondLst>
                    <p:cond delay="400"/>
                  </p:stCondLst>
                  <p:childTnLst>
                    <p:set>
                      <p:cBhvr>
                        <p:cTn dur="1" fill="hold">
                          <p:stCondLst>
                            <p:cond delay="0"/>
                          </p:stCondLst>
                        </p:cTn>
                        <p:tgtEl>
                          <p:spTgt spid="12"/>
                        </p:tgtEl>
                        <p:attrNameLst>
                          <p:attrName>style.visibility</p:attrName>
                        </p:attrNameLst>
                      </p:cBhvr>
                      <p:to>
                        <p:strVal val="visible"/>
                      </p:to>
                    </p:set>
                    <p:animEffect transition="in" filter="fade">
                      <p:cBhvr>
                        <p:cTn dur="250"/>
                        <p:tgtEl>
                          <p:spTgt spid="12"/>
                        </p:tgtEl>
                      </p:cBhvr>
                    </p:animEffect>
                  </p:childTnLst>
                </p:cTn>
              </p:par>
            </p:tnLst>
          </p:tmpl>
        </p:tmplLst>
      </p:bldP>
      <p:bldP spid="14" grpId="0">
        <p:tmplLst>
          <p:tmpl>
            <p:tnLst>
              <p:par>
                <p:cTn presetID="10" presetClass="entr" presetSubtype="0" fill="hold" nodeType="withEffect">
                  <p:stCondLst>
                    <p:cond delay="400"/>
                  </p:stCondLst>
                  <p:childTnLst>
                    <p:set>
                      <p:cBhvr>
                        <p:cTn dur="1" fill="hold">
                          <p:stCondLst>
                            <p:cond delay="0"/>
                          </p:stCondLst>
                        </p:cTn>
                        <p:tgtEl>
                          <p:spTgt spid="14"/>
                        </p:tgtEl>
                        <p:attrNameLst>
                          <p:attrName>style.visibility</p:attrName>
                        </p:attrNameLst>
                      </p:cBhvr>
                      <p:to>
                        <p:strVal val="visible"/>
                      </p:to>
                    </p:set>
                    <p:animEffect transition="in" filter="fade">
                      <p:cBhvr>
                        <p:cTn dur="250"/>
                        <p:tgtEl>
                          <p:spTgt spid="14"/>
                        </p:tgtEl>
                      </p:cBhvr>
                    </p:animEffect>
                  </p:childTnLst>
                </p:cTn>
              </p:par>
            </p:tnLst>
          </p:tmpl>
        </p:tmplLst>
      </p:bldP>
      <p:bldP spid="8" grpId="0" animBg="1"/>
      <p:bldP spid="8" grpId="1" animBg="1"/>
      <p:bldP spid="2" grpId="0"/>
      <p:bldP spid="11" grpId="0">
        <p:tmplLst>
          <p:tmpl>
            <p:tnLst>
              <p:par>
                <p:cTn presetID="10" presetClass="entr" presetSubtype="0" fill="hold" nodeType="withEffect">
                  <p:stCondLst>
                    <p:cond delay="400"/>
                  </p:stCondLst>
                  <p:childTnLst>
                    <p:set>
                      <p:cBhvr>
                        <p:cTn dur="1" fill="hold">
                          <p:stCondLst>
                            <p:cond delay="0"/>
                          </p:stCondLst>
                        </p:cTn>
                        <p:tgtEl>
                          <p:spTgt spid="11"/>
                        </p:tgtEl>
                        <p:attrNameLst>
                          <p:attrName>style.visibility</p:attrName>
                        </p:attrNameLst>
                      </p:cBhvr>
                      <p:to>
                        <p:strVal val="visible"/>
                      </p:to>
                    </p:set>
                    <p:animEffect transition="in" filter="fade">
                      <p:cBhvr>
                        <p:cTn dur="250"/>
                        <p:tgtEl>
                          <p:spTgt spid="11"/>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Pink - Solgan">
    <p:spTree>
      <p:nvGrpSpPr>
        <p:cNvPr id="1" name=""/>
        <p:cNvGrpSpPr/>
        <p:nvPr/>
      </p:nvGrpSpPr>
      <p:grpSpPr>
        <a:xfrm>
          <a:off x="0" y="0"/>
          <a:ext cx="0" cy="0"/>
          <a:chOff x="0" y="0"/>
          <a:chExt cx="0" cy="0"/>
        </a:xfrm>
      </p:grpSpPr>
      <p:sp>
        <p:nvSpPr>
          <p:cNvPr id="7" name="Rectangle 6"/>
          <p:cNvSpPr/>
          <p:nvPr/>
        </p:nvSpPr>
        <p:spPr>
          <a:xfrm>
            <a:off x="200025" y="195486"/>
            <a:ext cx="8748713" cy="47527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98210" y="350966"/>
            <a:ext cx="8350254" cy="4453032"/>
          </a:xfrm>
          <a:prstGeom prst="rect">
            <a:avLst/>
          </a:prstGeom>
        </p:spPr>
        <p:txBody>
          <a:bodyPr anchor="ctr" anchorCtr="0">
            <a:normAutofit/>
          </a:bodyPr>
          <a:lstStyle>
            <a:lvl1pPr algn="ctr">
              <a:defRPr sz="6000" cap="all" baseline="0">
                <a:latin typeface="+mj-lt"/>
              </a:defRPr>
            </a:lvl1pPr>
          </a:lstStyle>
          <a:p>
            <a:r>
              <a:rPr lang="en-US" smtClean="0"/>
              <a:t>Click to edit Master title style</a:t>
            </a:r>
            <a:endParaRPr lang="en-GB"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73951" y="4443958"/>
            <a:ext cx="1577769" cy="520066"/>
          </a:xfrm>
          <a:prstGeom prst="rect">
            <a:avLst/>
          </a:prstGeom>
        </p:spPr>
      </p:pic>
    </p:spTree>
    <p:extLst>
      <p:ext uri="{BB962C8B-B14F-4D97-AF65-F5344CB8AC3E}">
        <p14:creationId xmlns:p14="http://schemas.microsoft.com/office/powerpoint/2010/main" val="2315354938"/>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200"/>
                                            <p:tgtEl>
                                              <p:spTgt spid="5"/>
                                            </p:tgtEl>
                                          </p:cBhvr>
                                        </p:animEffect>
                                      </p:childTnLst>
                                    </p:cTn>
                                  </p:par>
                                  <p:par>
                                    <p:cTn id="11" presetID="35" presetClass="path" presetSubtype="0" accel="40000" fill="hold" nodeType="withEffect" p14:presetBounceEnd="48000">
                                      <p:stCondLst>
                                        <p:cond delay="0"/>
                                      </p:stCondLst>
                                      <p:childTnLst>
                                        <p:animMotion origin="layout" path="M -0.08108 3.82716E-6 L -8.33333E-7 3.82716E-6 " pathEditMode="relative" rAng="0" ptsTypes="AA" p14:bounceEnd="48000">
                                          <p:cBhvr>
                                            <p:cTn id="12" dur="400" fill="hold"/>
                                            <p:tgtEl>
                                              <p:spTgt spid="5"/>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200"/>
                                            <p:tgtEl>
                                              <p:spTgt spid="5"/>
                                            </p:tgtEl>
                                          </p:cBhvr>
                                        </p:animEffect>
                                      </p:childTnLst>
                                    </p:cTn>
                                  </p:par>
                                  <p:par>
                                    <p:cTn id="11" presetID="35" presetClass="path" presetSubtype="0" accel="40000" fill="hold" nodeType="withEffect">
                                      <p:stCondLst>
                                        <p:cond delay="0"/>
                                      </p:stCondLst>
                                      <p:childTnLst>
                                        <p:animMotion origin="layout" path="M -0.08108 3.82716E-6 L -8.33333E-7 3.82716E-6 " pathEditMode="relative" rAng="0" ptsTypes="AA">
                                          <p:cBhvr>
                                            <p:cTn id="12" dur="400" fill="hold"/>
                                            <p:tgtEl>
                                              <p:spTgt spid="5"/>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Purple - Slogan">
    <p:spTree>
      <p:nvGrpSpPr>
        <p:cNvPr id="1" name=""/>
        <p:cNvGrpSpPr/>
        <p:nvPr/>
      </p:nvGrpSpPr>
      <p:grpSpPr>
        <a:xfrm>
          <a:off x="0" y="0"/>
          <a:ext cx="0" cy="0"/>
          <a:chOff x="0" y="0"/>
          <a:chExt cx="0" cy="0"/>
        </a:xfrm>
      </p:grpSpPr>
      <p:sp>
        <p:nvSpPr>
          <p:cNvPr id="7" name="Rectangle 6"/>
          <p:cNvSpPr/>
          <p:nvPr/>
        </p:nvSpPr>
        <p:spPr>
          <a:xfrm>
            <a:off x="200025" y="195486"/>
            <a:ext cx="8748713" cy="4752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98210" y="350966"/>
            <a:ext cx="8350254" cy="4453032"/>
          </a:xfrm>
          <a:prstGeom prst="rect">
            <a:avLst/>
          </a:prstGeom>
        </p:spPr>
        <p:txBody>
          <a:bodyPr anchor="ctr" anchorCtr="0">
            <a:normAutofit/>
          </a:bodyPr>
          <a:lstStyle>
            <a:lvl1pPr algn="ctr">
              <a:defRPr sz="6000" cap="all" baseline="0">
                <a:latin typeface="+mj-lt"/>
              </a:defRPr>
            </a:lvl1pPr>
          </a:lstStyle>
          <a:p>
            <a:r>
              <a:rPr lang="en-US" smtClean="0"/>
              <a:t>Click to edit Master title style</a:t>
            </a:r>
            <a:endParaRPr lang="en-GB"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73951" y="4443958"/>
            <a:ext cx="1577769" cy="520066"/>
          </a:xfrm>
          <a:prstGeom prst="rect">
            <a:avLst/>
          </a:prstGeom>
        </p:spPr>
      </p:pic>
    </p:spTree>
    <p:extLst>
      <p:ext uri="{BB962C8B-B14F-4D97-AF65-F5344CB8AC3E}">
        <p14:creationId xmlns:p14="http://schemas.microsoft.com/office/powerpoint/2010/main" val="372243505"/>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14:presetBounceEnd="48000">
                                      <p:stCondLst>
                                        <p:cond delay="0"/>
                                      </p:stCondLst>
                                      <p:childTnLst>
                                        <p:animMotion origin="layout" path="M -0.08108 3.82716E-6 L -8.33333E-7 3.82716E-6 " pathEditMode="relative" rAng="0" ptsTypes="AA" p14:bounceEnd="48000">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stCondLst>
                                        <p:cond delay="0"/>
                                      </p:stCondLst>
                                      <p:childTnLst>
                                        <p:animMotion origin="layout" path="M -0.08108 3.82716E-6 L -8.33333E-7 3.82716E-6 " pathEditMode="relative" rAng="0" ptsTypes="AA">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Orange - Slogan">
    <p:spTree>
      <p:nvGrpSpPr>
        <p:cNvPr id="1" name=""/>
        <p:cNvGrpSpPr/>
        <p:nvPr/>
      </p:nvGrpSpPr>
      <p:grpSpPr>
        <a:xfrm>
          <a:off x="0" y="0"/>
          <a:ext cx="0" cy="0"/>
          <a:chOff x="0" y="0"/>
          <a:chExt cx="0" cy="0"/>
        </a:xfrm>
      </p:grpSpPr>
      <p:sp>
        <p:nvSpPr>
          <p:cNvPr id="7" name="Rectangle 6"/>
          <p:cNvSpPr/>
          <p:nvPr/>
        </p:nvSpPr>
        <p:spPr>
          <a:xfrm>
            <a:off x="200025" y="195486"/>
            <a:ext cx="8748713" cy="475275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98210" y="350966"/>
            <a:ext cx="8350254" cy="4453032"/>
          </a:xfrm>
          <a:prstGeom prst="rect">
            <a:avLst/>
          </a:prstGeom>
        </p:spPr>
        <p:txBody>
          <a:bodyPr anchor="ctr" anchorCtr="0">
            <a:normAutofit/>
          </a:bodyPr>
          <a:lstStyle>
            <a:lvl1pPr algn="ctr">
              <a:defRPr sz="6000" cap="all" baseline="0">
                <a:latin typeface="+mj-lt"/>
              </a:defRPr>
            </a:lvl1pPr>
          </a:lstStyle>
          <a:p>
            <a:r>
              <a:rPr lang="en-US" smtClean="0"/>
              <a:t>Click to edit Master title style</a:t>
            </a:r>
            <a:endParaRPr lang="en-GB"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73951" y="4443958"/>
            <a:ext cx="1577769" cy="520066"/>
          </a:xfrm>
          <a:prstGeom prst="rect">
            <a:avLst/>
          </a:prstGeom>
        </p:spPr>
      </p:pic>
    </p:spTree>
    <p:extLst>
      <p:ext uri="{BB962C8B-B14F-4D97-AF65-F5344CB8AC3E}">
        <p14:creationId xmlns:p14="http://schemas.microsoft.com/office/powerpoint/2010/main" val="3249406079"/>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14:presetBounceEnd="48000">
                                      <p:stCondLst>
                                        <p:cond delay="0"/>
                                      </p:stCondLst>
                                      <p:childTnLst>
                                        <p:animMotion origin="layout" path="M -0.08108 3.82716E-6 L -8.33333E-7 3.82716E-6 " pathEditMode="relative" rAng="0" ptsTypes="AA" p14:bounceEnd="48000">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stCondLst>
                                        <p:cond delay="0"/>
                                      </p:stCondLst>
                                      <p:childTnLst>
                                        <p:animMotion origin="layout" path="M -0.08108 3.82716E-6 L -8.33333E-7 3.82716E-6 " pathEditMode="relative" rAng="0" ptsTypes="AA">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Green - Slogan">
    <p:spTree>
      <p:nvGrpSpPr>
        <p:cNvPr id="1" name=""/>
        <p:cNvGrpSpPr/>
        <p:nvPr/>
      </p:nvGrpSpPr>
      <p:grpSpPr>
        <a:xfrm>
          <a:off x="0" y="0"/>
          <a:ext cx="0" cy="0"/>
          <a:chOff x="0" y="0"/>
          <a:chExt cx="0" cy="0"/>
        </a:xfrm>
      </p:grpSpPr>
      <p:sp>
        <p:nvSpPr>
          <p:cNvPr id="7" name="Rectangle 6"/>
          <p:cNvSpPr/>
          <p:nvPr/>
        </p:nvSpPr>
        <p:spPr>
          <a:xfrm>
            <a:off x="200025" y="195486"/>
            <a:ext cx="8748713" cy="475275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a:xfrm>
            <a:off x="398210" y="350966"/>
            <a:ext cx="8350254" cy="4453032"/>
          </a:xfrm>
          <a:prstGeom prst="rect">
            <a:avLst/>
          </a:prstGeom>
        </p:spPr>
        <p:txBody>
          <a:bodyPr anchor="ctr" anchorCtr="0">
            <a:normAutofit/>
          </a:bodyPr>
          <a:lstStyle>
            <a:lvl1pPr algn="ctr">
              <a:defRPr sz="6000" cap="all" baseline="0">
                <a:latin typeface="+mj-lt"/>
              </a:defRPr>
            </a:lvl1pPr>
          </a:lstStyle>
          <a:p>
            <a:r>
              <a:rPr lang="en-US" smtClean="0"/>
              <a:t>Click to edit Master title style</a:t>
            </a:r>
            <a:endParaRPr lang="en-GB"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73951" y="4443958"/>
            <a:ext cx="1577769" cy="520066"/>
          </a:xfrm>
          <a:prstGeom prst="rect">
            <a:avLst/>
          </a:prstGeom>
        </p:spPr>
      </p:pic>
    </p:spTree>
    <p:extLst>
      <p:ext uri="{BB962C8B-B14F-4D97-AF65-F5344CB8AC3E}">
        <p14:creationId xmlns:p14="http://schemas.microsoft.com/office/powerpoint/2010/main" val="2732572266"/>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14:presetBounceEnd="48000">
                                      <p:stCondLst>
                                        <p:cond delay="0"/>
                                      </p:stCondLst>
                                      <p:childTnLst>
                                        <p:animMotion origin="layout" path="M -0.08108 3.82716E-6 L -8.33333E-7 3.82716E-6 " pathEditMode="relative" rAng="0" ptsTypes="AA" p14:bounceEnd="48000">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3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
                                            <p:tgtEl>
                                              <p:spTgt spid="4"/>
                                            </p:tgtEl>
                                          </p:cBhvr>
                                        </p:animEffect>
                                      </p:childTnLst>
                                    </p:cTn>
                                  </p:par>
                                  <p:par>
                                    <p:cTn id="11" presetID="35" presetClass="path" presetSubtype="0" accel="40000" fill="hold" nodeType="withEffect">
                                      <p:stCondLst>
                                        <p:cond delay="0"/>
                                      </p:stCondLst>
                                      <p:childTnLst>
                                        <p:animMotion origin="layout" path="M -0.08108 3.82716E-6 L -8.33333E-7 3.82716E-6 " pathEditMode="relative" rAng="0" ptsTypes="AA">
                                          <p:cBhvr>
                                            <p:cTn id="12" dur="400" fill="hold"/>
                                            <p:tgtEl>
                                              <p:spTgt spid="4"/>
                                            </p:tgtEl>
                                            <p:attrNameLst>
                                              <p:attrName>ppt_x</p:attrName>
                                              <p:attrName>ppt_y</p:attrName>
                                            </p:attrNameLst>
                                          </p:cBhvr>
                                          <p:rCtr x="404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Pink - CodeVideo">
    <p:spTree>
      <p:nvGrpSpPr>
        <p:cNvPr id="1" name=""/>
        <p:cNvGrpSpPr/>
        <p:nvPr/>
      </p:nvGrpSpPr>
      <p:grpSpPr>
        <a:xfrm>
          <a:off x="0" y="0"/>
          <a:ext cx="0" cy="0"/>
          <a:chOff x="0" y="0"/>
          <a:chExt cx="0" cy="0"/>
        </a:xfrm>
      </p:grpSpPr>
      <p:sp>
        <p:nvSpPr>
          <p:cNvPr id="6" name="Rectangle 5"/>
          <p:cNvSpPr/>
          <p:nvPr/>
        </p:nvSpPr>
        <p:spPr>
          <a:xfrm>
            <a:off x="200024" y="494859"/>
            <a:ext cx="8748713" cy="324607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Content Placeholder 18"/>
          <p:cNvSpPr>
            <a:spLocks noGrp="1"/>
          </p:cNvSpPr>
          <p:nvPr>
            <p:ph sz="quarter" idx="11" hasCustomPrompt="1"/>
          </p:nvPr>
        </p:nvSpPr>
        <p:spPr>
          <a:xfrm>
            <a:off x="200025" y="491683"/>
            <a:ext cx="8748710" cy="3249247"/>
          </a:xfrm>
          <a:prstGeom prst="rect">
            <a:avLst/>
          </a:prstGeom>
        </p:spPr>
        <p:txBody>
          <a:bodyPr>
            <a:normAutofit/>
          </a:bodyPr>
          <a:lstStyle>
            <a:lvl1pPr marL="0" indent="0">
              <a:buNone/>
              <a:defRPr sz="2400">
                <a:solidFill>
                  <a:schemeClr val="bg2"/>
                </a:solidFill>
                <a:latin typeface="Consolas" panose="020B0609020204030204" pitchFamily="49" charset="0"/>
                <a:cs typeface="Consolas" panose="020B0609020204030204" pitchFamily="49"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GB" dirty="0" smtClean="0"/>
              <a:t>Code Goes here</a:t>
            </a:r>
            <a:endParaRPr lang="en-GB" dirty="0"/>
          </a:p>
        </p:txBody>
      </p:sp>
      <p:sp>
        <p:nvSpPr>
          <p:cNvPr id="7" name="Rectangle 6"/>
          <p:cNvSpPr/>
          <p:nvPr/>
        </p:nvSpPr>
        <p:spPr>
          <a:xfrm>
            <a:off x="200025" y="3867373"/>
            <a:ext cx="8748713" cy="10808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200024" y="217010"/>
            <a:ext cx="8748713" cy="2778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Content Placeholder 16"/>
          <p:cNvSpPr>
            <a:spLocks noGrp="1"/>
          </p:cNvSpPr>
          <p:nvPr>
            <p:ph sz="quarter" idx="10" hasCustomPrompt="1"/>
          </p:nvPr>
        </p:nvSpPr>
        <p:spPr>
          <a:xfrm>
            <a:off x="282709" y="159096"/>
            <a:ext cx="8700921" cy="332587"/>
          </a:xfrm>
          <a:prstGeom prst="rect">
            <a:avLst/>
          </a:prstGeom>
        </p:spPr>
        <p:txBody>
          <a:bodyPr>
            <a:noAutofit/>
          </a:bodyPr>
          <a:lstStyle>
            <a:lvl1pPr marL="0" indent="0" algn="r">
              <a:buNone/>
              <a:defRPr sz="2000">
                <a:solidFill>
                  <a:schemeClr val="bg2"/>
                </a:solidFill>
                <a:latin typeface="Consolas" panose="020B0609020204030204" pitchFamily="49" charset="0"/>
                <a:cs typeface="Consolas" panose="020B0609020204030204" pitchFamily="49" charset="0"/>
              </a:defRPr>
            </a:lvl1pPr>
          </a:lstStyle>
          <a:p>
            <a:pPr lvl="0"/>
            <a:r>
              <a:rPr lang="en-GB" dirty="0" smtClean="0"/>
              <a:t>http://www.github.com</a:t>
            </a:r>
            <a:endParaRPr lang="en-GB" dirty="0"/>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6948264" y="4413251"/>
            <a:ext cx="1733168" cy="534987"/>
            <a:chOff x="6778625" y="3338512"/>
            <a:chExt cx="1738313" cy="536575"/>
          </a:xfrm>
        </p:grpSpPr>
        <p:sp>
          <p:nvSpPr>
            <p:cNvPr id="11" name="Freeform 5"/>
            <p:cNvSpPr>
              <a:spLocks/>
            </p:cNvSpPr>
            <p:nvPr/>
          </p:nvSpPr>
          <p:spPr bwMode="auto">
            <a:xfrm>
              <a:off x="6778625" y="3338512"/>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32550612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2.5E-6 3.45679E-6 L -0.07952 3.45679E-6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2.5E-6 3.45679E-6 L -0.07952 3.45679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urple - CodeVideo">
    <p:spTree>
      <p:nvGrpSpPr>
        <p:cNvPr id="1" name=""/>
        <p:cNvGrpSpPr/>
        <p:nvPr/>
      </p:nvGrpSpPr>
      <p:grpSpPr>
        <a:xfrm>
          <a:off x="0" y="0"/>
          <a:ext cx="0" cy="0"/>
          <a:chOff x="0" y="0"/>
          <a:chExt cx="0" cy="0"/>
        </a:xfrm>
      </p:grpSpPr>
      <p:sp>
        <p:nvSpPr>
          <p:cNvPr id="6" name="Rectangle 5"/>
          <p:cNvSpPr/>
          <p:nvPr/>
        </p:nvSpPr>
        <p:spPr>
          <a:xfrm>
            <a:off x="200024" y="494859"/>
            <a:ext cx="8748713" cy="324607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Content Placeholder 18"/>
          <p:cNvSpPr>
            <a:spLocks noGrp="1"/>
          </p:cNvSpPr>
          <p:nvPr>
            <p:ph sz="quarter" idx="11" hasCustomPrompt="1"/>
          </p:nvPr>
        </p:nvSpPr>
        <p:spPr>
          <a:xfrm>
            <a:off x="200025" y="491683"/>
            <a:ext cx="8748710" cy="3249247"/>
          </a:xfrm>
          <a:prstGeom prst="rect">
            <a:avLst/>
          </a:prstGeom>
        </p:spPr>
        <p:txBody>
          <a:bodyPr>
            <a:normAutofit/>
          </a:bodyPr>
          <a:lstStyle>
            <a:lvl1pPr marL="0" indent="0">
              <a:buNone/>
              <a:defRPr sz="2400">
                <a:solidFill>
                  <a:schemeClr val="bg2"/>
                </a:solidFill>
                <a:latin typeface="Consolas" panose="020B0609020204030204" pitchFamily="49" charset="0"/>
                <a:cs typeface="Consolas" panose="020B0609020204030204" pitchFamily="49"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GB" dirty="0" smtClean="0"/>
              <a:t>Code Goes here</a:t>
            </a:r>
            <a:endParaRPr lang="en-GB" dirty="0"/>
          </a:p>
        </p:txBody>
      </p:sp>
      <p:sp>
        <p:nvSpPr>
          <p:cNvPr id="7" name="Rectangle 6"/>
          <p:cNvSpPr/>
          <p:nvPr/>
        </p:nvSpPr>
        <p:spPr>
          <a:xfrm>
            <a:off x="200025" y="3867373"/>
            <a:ext cx="8748713" cy="1080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AutoShape 3"/>
          <p:cNvSpPr>
            <a:spLocks noChangeAspect="1" noChangeArrowheads="1" noTextEdit="1"/>
          </p:cNvSpPr>
          <p:nvPr/>
        </p:nvSpPr>
        <p:spPr bwMode="auto">
          <a:xfrm>
            <a:off x="6781800" y="3340100"/>
            <a:ext cx="1735138"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200024" y="217010"/>
            <a:ext cx="8748713" cy="2778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Content Placeholder 16"/>
          <p:cNvSpPr>
            <a:spLocks noGrp="1"/>
          </p:cNvSpPr>
          <p:nvPr>
            <p:ph sz="quarter" idx="10" hasCustomPrompt="1"/>
          </p:nvPr>
        </p:nvSpPr>
        <p:spPr>
          <a:xfrm>
            <a:off x="611560" y="150352"/>
            <a:ext cx="8372070" cy="341332"/>
          </a:xfrm>
          <a:prstGeom prst="rect">
            <a:avLst/>
          </a:prstGeom>
        </p:spPr>
        <p:txBody>
          <a:bodyPr>
            <a:noAutofit/>
          </a:bodyPr>
          <a:lstStyle>
            <a:lvl1pPr marL="0" indent="0" algn="r">
              <a:buNone/>
              <a:defRPr sz="2000">
                <a:solidFill>
                  <a:schemeClr val="bg2"/>
                </a:solidFill>
                <a:latin typeface="Consolas" panose="020B0609020204030204" pitchFamily="49" charset="0"/>
                <a:cs typeface="Consolas" panose="020B0609020204030204" pitchFamily="49" charset="0"/>
              </a:defRPr>
            </a:lvl1pPr>
          </a:lstStyle>
          <a:p>
            <a:pPr lvl="0"/>
            <a:r>
              <a:rPr lang="en-GB" dirty="0" smtClean="0"/>
              <a:t>http://www.github.com</a:t>
            </a:r>
            <a:endParaRPr lang="en-GB" dirty="0"/>
          </a:p>
        </p:txBody>
      </p:sp>
      <p:sp>
        <p:nvSpPr>
          <p:cNvPr id="2" name="Title 1"/>
          <p:cNvSpPr>
            <a:spLocks noGrp="1"/>
          </p:cNvSpPr>
          <p:nvPr>
            <p:ph type="title"/>
          </p:nvPr>
        </p:nvSpPr>
        <p:spPr>
          <a:xfrm>
            <a:off x="282710" y="4091171"/>
            <a:ext cx="8666025" cy="730625"/>
          </a:xfrm>
          <a:prstGeom prst="rect">
            <a:avLst/>
          </a:prstGeom>
        </p:spPr>
        <p:txBody>
          <a:bodyPr>
            <a:normAutofit/>
          </a:bodyPr>
          <a:lstStyle>
            <a:lvl1pPr>
              <a:defRPr sz="6600" cap="all" baseline="0">
                <a:latin typeface="+mj-lt"/>
              </a:defRPr>
            </a:lvl1pPr>
          </a:lstStyle>
          <a:p>
            <a:r>
              <a:rPr lang="en-US" smtClean="0"/>
              <a:t>Click to edit Master title style</a:t>
            </a:r>
            <a:endParaRPr lang="en-GB" dirty="0"/>
          </a:p>
        </p:txBody>
      </p:sp>
      <p:grpSp>
        <p:nvGrpSpPr>
          <p:cNvPr id="10" name="Group 9"/>
          <p:cNvGrpSpPr/>
          <p:nvPr/>
        </p:nvGrpSpPr>
        <p:grpSpPr>
          <a:xfrm>
            <a:off x="6948264" y="4413251"/>
            <a:ext cx="1733168" cy="534987"/>
            <a:chOff x="6778625" y="3338512"/>
            <a:chExt cx="1738313" cy="536575"/>
          </a:xfrm>
        </p:grpSpPr>
        <p:sp>
          <p:nvSpPr>
            <p:cNvPr id="11" name="Freeform 5"/>
            <p:cNvSpPr>
              <a:spLocks/>
            </p:cNvSpPr>
            <p:nvPr/>
          </p:nvSpPr>
          <p:spPr bwMode="auto">
            <a:xfrm>
              <a:off x="6778625" y="3338512"/>
              <a:ext cx="1738313" cy="536575"/>
            </a:xfrm>
            <a:custGeom>
              <a:avLst/>
              <a:gdLst>
                <a:gd name="T0" fmla="*/ 79 w 1095"/>
                <a:gd name="T1" fmla="*/ 338 h 338"/>
                <a:gd name="T2" fmla="*/ 1078 w 1095"/>
                <a:gd name="T3" fmla="*/ 338 h 338"/>
                <a:gd name="T4" fmla="*/ 1042 w 1095"/>
                <a:gd name="T5" fmla="*/ 296 h 338"/>
                <a:gd name="T6" fmla="*/ 1095 w 1095"/>
                <a:gd name="T7" fmla="*/ 213 h 338"/>
                <a:gd name="T8" fmla="*/ 982 w 1095"/>
                <a:gd name="T9" fmla="*/ 232 h 338"/>
                <a:gd name="T10" fmla="*/ 968 w 1095"/>
                <a:gd name="T11" fmla="*/ 129 h 338"/>
                <a:gd name="T12" fmla="*/ 914 w 1095"/>
                <a:gd name="T13" fmla="*/ 193 h 338"/>
                <a:gd name="T14" fmla="*/ 856 w 1095"/>
                <a:gd name="T15" fmla="*/ 48 h 338"/>
                <a:gd name="T16" fmla="*/ 824 w 1095"/>
                <a:gd name="T17" fmla="*/ 140 h 338"/>
                <a:gd name="T18" fmla="*/ 693 w 1095"/>
                <a:gd name="T19" fmla="*/ 48 h 338"/>
                <a:gd name="T20" fmla="*/ 672 w 1095"/>
                <a:gd name="T21" fmla="*/ 117 h 338"/>
                <a:gd name="T22" fmla="*/ 611 w 1095"/>
                <a:gd name="T23" fmla="*/ 12 h 338"/>
                <a:gd name="T24" fmla="*/ 566 w 1095"/>
                <a:gd name="T25" fmla="*/ 120 h 338"/>
                <a:gd name="T26" fmla="*/ 502 w 1095"/>
                <a:gd name="T27" fmla="*/ 36 h 338"/>
                <a:gd name="T28" fmla="*/ 492 w 1095"/>
                <a:gd name="T29" fmla="*/ 105 h 338"/>
                <a:gd name="T30" fmla="*/ 442 w 1095"/>
                <a:gd name="T31" fmla="*/ 0 h 338"/>
                <a:gd name="T32" fmla="*/ 371 w 1095"/>
                <a:gd name="T33" fmla="*/ 135 h 338"/>
                <a:gd name="T34" fmla="*/ 212 w 1095"/>
                <a:gd name="T35" fmla="*/ 99 h 338"/>
                <a:gd name="T36" fmla="*/ 263 w 1095"/>
                <a:gd name="T37" fmla="*/ 169 h 338"/>
                <a:gd name="T38" fmla="*/ 73 w 1095"/>
                <a:gd name="T39" fmla="*/ 169 h 338"/>
                <a:gd name="T40" fmla="*/ 152 w 1095"/>
                <a:gd name="T41" fmla="*/ 232 h 338"/>
                <a:gd name="T42" fmla="*/ 0 w 1095"/>
                <a:gd name="T43" fmla="*/ 277 h 338"/>
                <a:gd name="T44" fmla="*/ 117 w 1095"/>
                <a:gd name="T45" fmla="*/ 296 h 338"/>
                <a:gd name="T46" fmla="*/ 79 w 1095"/>
                <a:gd name="T47" fmla="*/ 33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95" h="338">
                  <a:moveTo>
                    <a:pt x="79" y="338"/>
                  </a:moveTo>
                  <a:lnTo>
                    <a:pt x="1078" y="338"/>
                  </a:lnTo>
                  <a:lnTo>
                    <a:pt x="1042" y="296"/>
                  </a:lnTo>
                  <a:lnTo>
                    <a:pt x="1095" y="213"/>
                  </a:lnTo>
                  <a:lnTo>
                    <a:pt x="982" y="232"/>
                  </a:lnTo>
                  <a:lnTo>
                    <a:pt x="968" y="129"/>
                  </a:lnTo>
                  <a:lnTo>
                    <a:pt x="914" y="193"/>
                  </a:lnTo>
                  <a:lnTo>
                    <a:pt x="856" y="48"/>
                  </a:lnTo>
                  <a:lnTo>
                    <a:pt x="824" y="140"/>
                  </a:lnTo>
                  <a:lnTo>
                    <a:pt x="693" y="48"/>
                  </a:lnTo>
                  <a:lnTo>
                    <a:pt x="672" y="117"/>
                  </a:lnTo>
                  <a:lnTo>
                    <a:pt x="611" y="12"/>
                  </a:lnTo>
                  <a:lnTo>
                    <a:pt x="566" y="120"/>
                  </a:lnTo>
                  <a:lnTo>
                    <a:pt x="502" y="36"/>
                  </a:lnTo>
                  <a:lnTo>
                    <a:pt x="492" y="105"/>
                  </a:lnTo>
                  <a:lnTo>
                    <a:pt x="442" y="0"/>
                  </a:lnTo>
                  <a:lnTo>
                    <a:pt x="371" y="135"/>
                  </a:lnTo>
                  <a:lnTo>
                    <a:pt x="212" y="99"/>
                  </a:lnTo>
                  <a:lnTo>
                    <a:pt x="263" y="169"/>
                  </a:lnTo>
                  <a:lnTo>
                    <a:pt x="73" y="169"/>
                  </a:lnTo>
                  <a:lnTo>
                    <a:pt x="152" y="232"/>
                  </a:lnTo>
                  <a:lnTo>
                    <a:pt x="0" y="277"/>
                  </a:lnTo>
                  <a:lnTo>
                    <a:pt x="117" y="296"/>
                  </a:lnTo>
                  <a:lnTo>
                    <a:pt x="79" y="33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12" name="Oval 6"/>
            <p:cNvSpPr>
              <a:spLocks noChangeArrowheads="1"/>
            </p:cNvSpPr>
            <p:nvPr/>
          </p:nvSpPr>
          <p:spPr bwMode="auto">
            <a:xfrm>
              <a:off x="7480300" y="35798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Oval 7"/>
            <p:cNvSpPr>
              <a:spLocks noChangeArrowheads="1"/>
            </p:cNvSpPr>
            <p:nvPr/>
          </p:nvSpPr>
          <p:spPr bwMode="auto">
            <a:xfrm>
              <a:off x="7805738" y="3579813"/>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48732845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14:presetBounceEnd="48000">
                                      <p:stCondLst>
                                        <p:cond delay="0"/>
                                      </p:stCondLst>
                                      <p:childTnLst>
                                        <p:animMotion origin="layout" path="M 2.5E-6 3.45679E-6 L -0.07952 3.45679E-6 " pathEditMode="relative" rAng="0" ptsTypes="AA" p14:bounceEnd="48000">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200"/>
                                            <p:tgtEl>
                                              <p:spTgt spid="10"/>
                                            </p:tgtEl>
                                          </p:cBhvr>
                                        </p:animEffect>
                                      </p:childTnLst>
                                    </p:cTn>
                                  </p:par>
                                  <p:par>
                                    <p:cTn id="14" presetID="35" presetClass="path" presetSubtype="0" accel="40000" fill="hold" nodeType="withEffect">
                                      <p:stCondLst>
                                        <p:cond delay="0"/>
                                      </p:stCondLst>
                                      <p:childTnLst>
                                        <p:animMotion origin="layout" path="M 2.5E-6 3.45679E-6 L -0.07952 3.45679E-6 " pathEditMode="relative" rAng="0" ptsTypes="AA">
                                          <p:cBhvr>
                                            <p:cTn id="15" dur="500" spd="-100000" fill="hold"/>
                                            <p:tgtEl>
                                              <p:spTgt spid="10"/>
                                            </p:tgtEl>
                                            <p:attrNameLst>
                                              <p:attrName>ppt_x</p:attrName>
                                              <p:attrName>ppt_y</p:attrName>
                                            </p:attrNameLst>
                                          </p:cBhvr>
                                          <p:rCtr x="-3976" y="0"/>
                                        </p:animMotion>
                                      </p:childTnLst>
                                    </p:cTn>
                                  </p:par>
                                  <p:par>
                                    <p:cTn id="16" presetID="22" presetClass="entr" presetSubtype="4"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2" fill="hold" grpId="0" nodeType="withEffect">
                                      <p:stCondLst>
                                        <p:cond delay="250"/>
                                      </p:stCondLst>
                                      <p:childTnLst>
                                        <p:set>
                                          <p:cBhvr>
                                            <p:cTn id="20" dur="1" fill="hold">
                                              <p:stCondLst>
                                                <p:cond delay="0"/>
                                              </p:stCondLst>
                                            </p:cTn>
                                            <p:tgtEl>
                                              <p:spTgt spid="17">
                                                <p:txEl>
                                                  <p:pRg st="0" end="0"/>
                                                </p:txEl>
                                              </p:spTgt>
                                            </p:tgtEl>
                                            <p:attrNameLst>
                                              <p:attrName>style.visibility</p:attrName>
                                            </p:attrNameLst>
                                          </p:cBhvr>
                                          <p:to>
                                            <p:strVal val="visible"/>
                                          </p:to>
                                        </p:set>
                                        <p:animEffect transition="in" filter="wipe(right)">
                                          <p:cBhvr>
                                            <p:cTn id="21" dur="500"/>
                                            <p:tgtEl>
                                              <p:spTgt spid="17">
                                                <p:txEl>
                                                  <p:pRg st="0" end="0"/>
                                                </p:txEl>
                                              </p:spTgt>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p:tmplLst>
              <p:tmpl>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7" grpId="0" animBg="1"/>
          <p:bldP spid="14" grpId="0" animBg="1"/>
          <p:bldP spid="17" grpId="0" build="p">
            <p:tmplLst>
              <p:tmpl lvl="1">
                <p:tnLst>
                  <p:par>
                    <p:cTn presetID="2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2" grpId="0"/>
        </p:bldLst>
      </p:timing>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5402068"/>
      </p:ext>
    </p:extLst>
  </p:cSld>
  <p:clrMap bg1="lt1" tx1="dk1" bg2="lt2" tx2="dk2" accent1="accent1" accent2="accent2" accent3="accent3" accent4="accent4" accent5="accent5" accent6="accent6" hlink="hlink" folHlink="folHlink"/>
  <p:sldLayoutIdLst>
    <p:sldLayoutId id="2147483649" r:id="rId1"/>
    <p:sldLayoutId id="2147483676" r:id="rId2"/>
    <p:sldLayoutId id="2147483685" r:id="rId3"/>
    <p:sldLayoutId id="2147483665" r:id="rId4"/>
    <p:sldLayoutId id="2147483666" r:id="rId5"/>
    <p:sldLayoutId id="2147483667" r:id="rId6"/>
    <p:sldLayoutId id="2147483668" r:id="rId7"/>
    <p:sldLayoutId id="2147483682" r:id="rId8"/>
    <p:sldLayoutId id="2147483671" r:id="rId9"/>
    <p:sldLayoutId id="2147483683" r:id="rId10"/>
    <p:sldLayoutId id="2147483684" r:id="rId11"/>
    <p:sldLayoutId id="2147483670" r:id="rId12"/>
    <p:sldLayoutId id="2147483680" r:id="rId13"/>
    <p:sldLayoutId id="2147483679" r:id="rId14"/>
    <p:sldLayoutId id="2147483681" r:id="rId15"/>
    <p:sldLayoutId id="2147483672" r:id="rId16"/>
    <p:sldLayoutId id="2147483673" r:id="rId17"/>
    <p:sldLayoutId id="2147483675" r:id="rId18"/>
    <p:sldLayoutId id="2147483674" r:id="rId19"/>
    <p:sldLayoutId id="2147483678" r:id="rId20"/>
  </p:sldLayoutIdLst>
  <p:timing>
    <p:tnLst>
      <p:par>
        <p:cTn id="1" dur="indefinite" restart="never" nodeType="tmRoot"/>
      </p:par>
    </p:tnLst>
  </p:timing>
  <p:txStyles>
    <p:titleStyle>
      <a:lvl1pPr algn="l" defTabSz="914400" rtl="0" eaLnBrk="1" latinLnBrk="0" hangingPunct="1">
        <a:lnSpc>
          <a:spcPts val="5900"/>
        </a:lnSpc>
        <a:spcBef>
          <a:spcPct val="0"/>
        </a:spcBef>
        <a:buNone/>
        <a:defRPr lang="en-US" sz="8400" kern="1200" dirty="0" smtClean="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mtClean="0"/>
              <a:t>What’s </a:t>
            </a:r>
            <a:r>
              <a:rPr lang="en-US" dirty="0" smtClean="0"/>
              <a:t>New</a:t>
            </a:r>
          </a:p>
          <a:p>
            <a:endParaRPr lang="en-US" dirty="0" smtClean="0"/>
          </a:p>
          <a:p>
            <a:endParaRPr lang="en-US" dirty="0" smtClean="0"/>
          </a:p>
          <a:p>
            <a:endParaRPr lang="en-US" dirty="0" smtClean="0"/>
          </a:p>
          <a:p>
            <a:endParaRPr lang="en-US" dirty="0" smtClean="0"/>
          </a:p>
          <a:p>
            <a:r>
              <a:rPr lang="en-US" dirty="0" smtClean="0"/>
              <a:t>Scott Hanselman</a:t>
            </a:r>
          </a:p>
          <a:p>
            <a:r>
              <a:rPr lang="en-US" dirty="0" smtClean="0"/>
              <a:t>Principal Group Program Manager, Web Platform</a:t>
            </a:r>
          </a:p>
          <a:p>
            <a:r>
              <a:rPr lang="en-US" dirty="0" smtClean="0"/>
              <a:t>@</a:t>
            </a:r>
            <a:r>
              <a:rPr lang="en-US" dirty="0" err="1" smtClean="0"/>
              <a:t>shanselman</a:t>
            </a:r>
            <a:endParaRPr lang="en-US" dirty="0" smtClean="0"/>
          </a:p>
          <a:p>
            <a:endParaRPr lang="en-US" dirty="0" smtClean="0"/>
          </a:p>
          <a:p>
            <a:r>
              <a:rPr lang="en-US" dirty="0" smtClean="0"/>
              <a:t>Scott Hunter</a:t>
            </a:r>
          </a:p>
          <a:p>
            <a:r>
              <a:rPr lang="en-US" dirty="0" smtClean="0"/>
              <a:t>Principal Group Program Manager, App Plat</a:t>
            </a:r>
          </a:p>
          <a:p>
            <a:r>
              <a:rPr lang="en-US" dirty="0" smtClean="0"/>
              <a:t>@</a:t>
            </a:r>
            <a:r>
              <a:rPr lang="en-US" dirty="0" err="1" smtClean="0"/>
              <a:t>coolcsh</a:t>
            </a:r>
            <a:endParaRPr lang="en-US" dirty="0" smtClean="0"/>
          </a:p>
          <a:p>
            <a:endParaRPr lang="en-US" dirty="0"/>
          </a:p>
        </p:txBody>
      </p:sp>
      <p:sp>
        <p:nvSpPr>
          <p:cNvPr id="2" name="Title 1"/>
          <p:cNvSpPr>
            <a:spLocks noGrp="1"/>
          </p:cNvSpPr>
          <p:nvPr>
            <p:ph type="title"/>
          </p:nvPr>
        </p:nvSpPr>
        <p:spPr/>
        <p:txBody>
          <a:bodyPr/>
          <a:lstStyle/>
          <a:p>
            <a:r>
              <a:rPr lang="en-US" dirty="0" smtClean="0"/>
              <a:t>ASP.net 5</a:t>
            </a:r>
            <a:endParaRPr lang="en-US" dirty="0"/>
          </a:p>
        </p:txBody>
      </p:sp>
      <p:sp>
        <p:nvSpPr>
          <p:cNvPr id="4" name="Text Placeholder 3"/>
          <p:cNvSpPr>
            <a:spLocks noGrp="1"/>
          </p:cNvSpPr>
          <p:nvPr>
            <p:ph type="body" sz="quarter" idx="11"/>
          </p:nvPr>
        </p:nvSpPr>
        <p:spPr/>
        <p:txBody>
          <a:bodyPr/>
          <a:lstStyle/>
          <a:p>
            <a:r>
              <a:rPr lang="en-GB" dirty="0" smtClean="0"/>
              <a:t>Martin Beeby - @</a:t>
            </a:r>
            <a:r>
              <a:rPr lang="en-GB" dirty="0" err="1" smtClean="0"/>
              <a:t>thebeebs</a:t>
            </a:r>
            <a:endParaRPr lang="en-GB" dirty="0"/>
          </a:p>
        </p:txBody>
      </p:sp>
    </p:spTree>
    <p:extLst>
      <p:ext uri="{BB962C8B-B14F-4D97-AF65-F5344CB8AC3E}">
        <p14:creationId xmlns:p14="http://schemas.microsoft.com/office/powerpoint/2010/main" val="3028801186"/>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par>
        </p:tnLst>
        <p:bldLst>
          <p:bldP spid="3" grpId="0">
            <p:tmplLst>
              <p:tmpl>
                <p:tnLst>
                  <p:par>
                    <p:cTn presetID="10" presetClass="entr" presetSubtype="0" fill="hold" nodeType="withEffect">
                      <p:stCondLst>
                        <p:cond delay="800"/>
                      </p:stCondLst>
                      <p:childTnLst>
                        <p:set>
                          <p:cBhvr>
                            <p:cTn dur="1" fill="hold">
                              <p:stCondLst>
                                <p:cond delay="0"/>
                              </p:stCondLst>
                            </p:cTn>
                            <p:tgtEl>
                              <p:spTgt spid="3"/>
                            </p:tgtEl>
                            <p:attrNameLst>
                              <p:attrName>style.visibility</p:attrName>
                            </p:attrNameLst>
                          </p:cBhvr>
                          <p:to>
                            <p:strVal val="visible"/>
                          </p:to>
                        </p:set>
                        <p:animEffect transition="in" filter="fade">
                          <p:cBhvr>
                            <p:cTn dur="800"/>
                            <p:tgtEl>
                              <p:spTgt spid="3"/>
                            </p:tgtEl>
                          </p:cBhvr>
                        </p:animEffect>
                      </p:childTnLst>
                    </p:cTn>
                  </p:par>
                </p:tnLst>
              </p:tmpl>
            </p:tmplLst>
          </p:bldP>
          <p:bldP spid="3" grpId="1">
            <p:tmplLst>
              <p:tmpl>
                <p:tnLst>
                  <p:par>
                    <p:cTn presetID="64" presetClass="path" presetSubtype="0" accel="50000" fill="hold" nodeType="withEffect" p14:presetBounceEnd="60000">
                      <p:stCondLst>
                        <p:cond delay="800"/>
                      </p:stCondLst>
                      <p:childTnLst>
                        <p:animMotion origin="layout" path="M 1.38889E-6 0.20031 L 1.38889E-6 3.08642E-6 " pathEditMode="relative" rAng="0" ptsTypes="AA" p14:bounceEnd="60000">
                          <p:cBhvr>
                            <p:cTn dur="1000" fill="hold"/>
                            <p:tgtEl>
                              <p:spTgt spid="3"/>
                            </p:tgtEl>
                            <p:attrNameLst>
                              <p:attrName>ppt_x</p:attrName>
                              <p:attrName>ppt_y</p:attrName>
                            </p:attrNameLst>
                          </p:cBhvr>
                          <p:rCtr x="0" y="-10031"/>
                        </p:animMotion>
                      </p:childTnLst>
                    </p:cTn>
                  </p:par>
                </p:tnLst>
              </p:tmpl>
            </p:tmplLst>
          </p:bldP>
          <p:bldP spid="2" grpId="0"/>
        </p:bldLst>
      </p:timing>
    </mc:Choice>
    <mc:Fallback xmlns="">
      <p:timing>
        <p:tnLst>
          <p:par>
            <p:cTn/>
          </p:par>
        </p:tn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smtClean="0"/>
              <a:t>Empty is Empty</a:t>
            </a:r>
            <a:endParaRPr lang="en-GB" dirty="0"/>
          </a:p>
        </p:txBody>
      </p:sp>
    </p:spTree>
    <p:extLst>
      <p:ext uri="{BB962C8B-B14F-4D97-AF65-F5344CB8AC3E}">
        <p14:creationId xmlns:p14="http://schemas.microsoft.com/office/powerpoint/2010/main" val="1862487488"/>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wwwroot</a:t>
            </a:r>
            <a:endParaRPr lang="en-GB" dirty="0"/>
          </a:p>
        </p:txBody>
      </p:sp>
    </p:spTree>
    <p:extLst>
      <p:ext uri="{BB962C8B-B14F-4D97-AF65-F5344CB8AC3E}">
        <p14:creationId xmlns:p14="http://schemas.microsoft.com/office/powerpoint/2010/main" val="1218803916"/>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Configuration in ASP.NET 5</a:t>
            </a:r>
          </a:p>
        </p:txBody>
      </p:sp>
    </p:spTree>
    <p:extLst>
      <p:ext uri="{BB962C8B-B14F-4D97-AF65-F5344CB8AC3E}">
        <p14:creationId xmlns:p14="http://schemas.microsoft.com/office/powerpoint/2010/main" val="1607897706"/>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Tag Helpers</a:t>
            </a:r>
            <a:endParaRPr lang="en-GB" dirty="0"/>
          </a:p>
        </p:txBody>
      </p:sp>
    </p:spTree>
    <p:extLst>
      <p:ext uri="{BB962C8B-B14F-4D97-AF65-F5344CB8AC3E}">
        <p14:creationId xmlns:p14="http://schemas.microsoft.com/office/powerpoint/2010/main" val="695806825"/>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Bower</a:t>
            </a:r>
            <a:endParaRPr lang="en-GB" dirty="0"/>
          </a:p>
        </p:txBody>
      </p:sp>
    </p:spTree>
    <p:extLst>
      <p:ext uri="{BB962C8B-B14F-4D97-AF65-F5344CB8AC3E}">
        <p14:creationId xmlns:p14="http://schemas.microsoft.com/office/powerpoint/2010/main" val="3240092519"/>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GUlp</a:t>
            </a:r>
            <a:endParaRPr lang="en-GB" dirty="0"/>
          </a:p>
        </p:txBody>
      </p:sp>
    </p:spTree>
    <p:extLst>
      <p:ext uri="{BB962C8B-B14F-4D97-AF65-F5344CB8AC3E}">
        <p14:creationId xmlns:p14="http://schemas.microsoft.com/office/powerpoint/2010/main" val="195808254"/>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GB" dirty="0" smtClean="0"/>
              <a:t>Framework</a:t>
            </a:r>
            <a:endParaRPr lang="en-GB" dirty="0"/>
          </a:p>
        </p:txBody>
      </p:sp>
      <p:sp>
        <p:nvSpPr>
          <p:cNvPr id="5" name="Text Placeholder 4"/>
          <p:cNvSpPr>
            <a:spLocks noGrp="1"/>
          </p:cNvSpPr>
          <p:nvPr>
            <p:ph type="body" sz="quarter" idx="11"/>
          </p:nvPr>
        </p:nvSpPr>
        <p:spPr/>
        <p:txBody>
          <a:bodyPr/>
          <a:lstStyle/>
          <a:p>
            <a:r>
              <a:rPr lang="en-GB" dirty="0" smtClean="0"/>
              <a:t>Tools</a:t>
            </a:r>
            <a:endParaRPr lang="en-GB" dirty="0"/>
          </a:p>
        </p:txBody>
      </p:sp>
      <p:sp>
        <p:nvSpPr>
          <p:cNvPr id="3" name="Title 2"/>
          <p:cNvSpPr>
            <a:spLocks noGrp="1"/>
          </p:cNvSpPr>
          <p:nvPr>
            <p:ph type="title"/>
          </p:nvPr>
        </p:nvSpPr>
        <p:spPr/>
        <p:txBody>
          <a:bodyPr/>
          <a:lstStyle/>
          <a:p>
            <a:r>
              <a:rPr lang="en-GB" dirty="0" smtClean="0"/>
              <a:t>Platform</a:t>
            </a:r>
            <a:endParaRPr lang="en-GB" dirty="0"/>
          </a:p>
        </p:txBody>
      </p:sp>
      <p:sp>
        <p:nvSpPr>
          <p:cNvPr id="6" name="Text Placeholder 5"/>
          <p:cNvSpPr>
            <a:spLocks noGrp="1"/>
          </p:cNvSpPr>
          <p:nvPr>
            <p:ph type="body" sz="quarter" idx="12"/>
          </p:nvPr>
        </p:nvSpPr>
        <p:spPr/>
        <p:txBody>
          <a:bodyPr/>
          <a:lstStyle/>
          <a:p>
            <a:r>
              <a:rPr lang="en-GB" dirty="0" smtClean="0"/>
              <a:t>Use ours, or bring your own</a:t>
            </a:r>
            <a:endParaRPr lang="en-GB" dirty="0"/>
          </a:p>
        </p:txBody>
      </p:sp>
    </p:spTree>
    <p:extLst>
      <p:ext uri="{BB962C8B-B14F-4D97-AF65-F5344CB8AC3E}">
        <p14:creationId xmlns:p14="http://schemas.microsoft.com/office/powerpoint/2010/main" val="3102656662"/>
      </p:ext>
    </p:extLst>
  </p:cSld>
  <p:clrMapOvr>
    <a:masterClrMapping/>
  </p:clrMapOvr>
  <p:timing>
    <p:tnLst>
      <p:par>
        <p:cTn id="1" dur="indefinite" restart="never" nodeType="tmRoot"/>
      </p:par>
    </p:tnLst>
    <p:bldLst>
      <p:bldP spid="4" grpId="0">
        <p:tmplLst>
          <p:tmpl>
            <p:tnLst>
              <p:par>
                <p:cTn presetID="10" presetClass="entr" presetSubtype="0" fill="hold" nodeType="withEffect">
                  <p:stCondLst>
                    <p:cond delay="400"/>
                  </p:stCondLst>
                  <p:childTnLst>
                    <p:set>
                      <p:cBhvr>
                        <p:cTn dur="1" fill="hold">
                          <p:stCondLst>
                            <p:cond delay="0"/>
                          </p:stCondLst>
                        </p:cTn>
                        <p:tgtEl>
                          <p:spTgt spid="4"/>
                        </p:tgtEl>
                        <p:attrNameLst>
                          <p:attrName>style.visibility</p:attrName>
                        </p:attrNameLst>
                      </p:cBhvr>
                      <p:to>
                        <p:strVal val="visible"/>
                      </p:to>
                    </p:set>
                    <p:animEffect transition="in" filter="fade">
                      <p:cBhvr>
                        <p:cTn dur="250"/>
                        <p:tgtEl>
                          <p:spTgt spid="4"/>
                        </p:tgtEl>
                      </p:cBhvr>
                    </p:animEffect>
                  </p:childTnLst>
                </p:cTn>
              </p:par>
            </p:tnLst>
          </p:tmpl>
        </p:tmplLst>
      </p:bldP>
      <p:bldP spid="5" grpId="0">
        <p:tmplLst>
          <p:tmpl>
            <p:tnLst>
              <p:par>
                <p:cTn presetID="10" presetClass="entr" presetSubtype="0" fill="hold" nodeType="withEffect">
                  <p:stCondLst>
                    <p:cond delay="400"/>
                  </p:stCondLst>
                  <p:childTnLst>
                    <p:set>
                      <p:cBhvr>
                        <p:cTn dur="1" fill="hold">
                          <p:stCondLst>
                            <p:cond delay="0"/>
                          </p:stCondLst>
                        </p:cTn>
                        <p:tgtEl>
                          <p:spTgt spid="5"/>
                        </p:tgtEl>
                        <p:attrNameLst>
                          <p:attrName>style.visibility</p:attrName>
                        </p:attrNameLst>
                      </p:cBhvr>
                      <p:to>
                        <p:strVal val="visible"/>
                      </p:to>
                    </p:set>
                    <p:animEffect transition="in" filter="fade">
                      <p:cBhvr>
                        <p:cTn dur="250"/>
                        <p:tgtEl>
                          <p:spTgt spid="5"/>
                        </p:tgtEl>
                      </p:cBhvr>
                    </p:animEffect>
                  </p:childTnLst>
                </p:cTn>
              </p:par>
            </p:tnLst>
          </p:tmpl>
        </p:tmplLst>
      </p:bldP>
      <p:bldP spid="3" grpId="0"/>
      <p:bldP spid="6" grpId="0">
        <p:tmplLst>
          <p:tmpl>
            <p:tnLst>
              <p:par>
                <p:cTn presetID="10" presetClass="entr" presetSubtype="0" fill="hold" nodeType="withEffect">
                  <p:stCondLst>
                    <p:cond delay="400"/>
                  </p:stCondLst>
                  <p:childTnLst>
                    <p:set>
                      <p:cBhvr>
                        <p:cTn dur="1" fill="hold">
                          <p:stCondLst>
                            <p:cond delay="0"/>
                          </p:stCondLst>
                        </p:cTn>
                        <p:tgtEl>
                          <p:spTgt spid="6"/>
                        </p:tgtEl>
                        <p:attrNameLst>
                          <p:attrName>style.visibility</p:attrName>
                        </p:attrNameLst>
                      </p:cBhvr>
                      <p:to>
                        <p:strVal val="visible"/>
                      </p:to>
                    </p:set>
                    <p:animEffect transition="in" filter="fade">
                      <p:cBhvr>
                        <p:cTn dur="250"/>
                        <p:tgtEl>
                          <p:spTgt spid="6"/>
                        </p:tgtEl>
                      </p:cBhvr>
                    </p:animEffect>
                  </p:childTnLst>
                </p:cTn>
              </p:par>
            </p:tnLst>
          </p:tmpl>
        </p:tmplLst>
      </p:b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type="body" sz="quarter" idx="11"/>
          </p:nvPr>
        </p:nvSpPr>
        <p:spPr>
          <a:xfrm>
            <a:off x="710150" y="3465277"/>
            <a:ext cx="4193790" cy="413019"/>
          </a:xfrm>
        </p:spPr>
        <p:txBody>
          <a:bodyPr/>
          <a:lstStyle/>
          <a:p>
            <a:r>
              <a:rPr lang="en-GB" sz="1600" dirty="0"/>
              <a:t>https://www.myget.org/F/aspnetvnext/</a:t>
            </a:r>
          </a:p>
        </p:txBody>
      </p:sp>
      <p:sp>
        <p:nvSpPr>
          <p:cNvPr id="2" name="Text Placeholder 1"/>
          <p:cNvSpPr>
            <a:spLocks noGrp="1"/>
          </p:cNvSpPr>
          <p:nvPr>
            <p:ph type="body" sz="quarter" idx="12"/>
          </p:nvPr>
        </p:nvSpPr>
        <p:spPr/>
        <p:txBody>
          <a:bodyPr/>
          <a:lstStyle/>
          <a:p>
            <a:r>
              <a:rPr lang="en-GB" dirty="0" smtClean="0"/>
              <a:t>Nuget Packages</a:t>
            </a:r>
            <a:endParaRPr lang="en-GB" dirty="0"/>
          </a:p>
        </p:txBody>
      </p:sp>
      <p:sp>
        <p:nvSpPr>
          <p:cNvPr id="3" name="Text Placeholder 2"/>
          <p:cNvSpPr>
            <a:spLocks noGrp="1"/>
          </p:cNvSpPr>
          <p:nvPr>
            <p:ph type="body" sz="quarter" idx="13"/>
          </p:nvPr>
        </p:nvSpPr>
        <p:spPr/>
        <p:txBody>
          <a:bodyPr/>
          <a:lstStyle/>
          <a:p>
            <a:r>
              <a:rPr lang="en-GB" dirty="0" smtClean="0"/>
              <a:t>VS 2015</a:t>
            </a:r>
            <a:endParaRPr lang="en-GB" dirty="0"/>
          </a:p>
        </p:txBody>
      </p:sp>
      <p:pic>
        <p:nvPicPr>
          <p:cNvPr id="9" name="Picture Placeholder 8"/>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l="24592" r="24592"/>
          <a:stretch>
            <a:fillRect/>
          </a:stretch>
        </p:blipFill>
        <p:spPr/>
      </p:pic>
      <p:sp>
        <p:nvSpPr>
          <p:cNvPr id="6" name="Title 5"/>
          <p:cNvSpPr>
            <a:spLocks noGrp="1"/>
          </p:cNvSpPr>
          <p:nvPr>
            <p:ph type="title"/>
          </p:nvPr>
        </p:nvSpPr>
        <p:spPr/>
        <p:txBody>
          <a:bodyPr>
            <a:normAutofit/>
          </a:bodyPr>
          <a:lstStyle/>
          <a:p>
            <a:r>
              <a:rPr lang="en-GB" dirty="0" smtClean="0"/>
              <a:t>Try Dev Stuff</a:t>
            </a:r>
            <a:endParaRPr lang="en-GB" dirty="0"/>
          </a:p>
        </p:txBody>
      </p:sp>
    </p:spTree>
    <p:extLst>
      <p:ext uri="{BB962C8B-B14F-4D97-AF65-F5344CB8AC3E}">
        <p14:creationId xmlns:p14="http://schemas.microsoft.com/office/powerpoint/2010/main" val="4100212543"/>
      </p:ext>
    </p:extLst>
  </p:cSld>
  <p:clrMapOvr>
    <a:masterClrMapping/>
  </p:clrMapOvr>
  <p:transition>
    <p:fade/>
  </p:transition>
  <p:timing>
    <p:tnLst>
      <p:par>
        <p:cTn id="1" dur="indefinite" restart="never" nodeType="tmRoot"/>
      </p:par>
    </p:tnLst>
    <p:bldLst>
      <p:bldP spid="8" grpId="0" build="p">
        <p:tmplLst>
          <p:tmpl lvl="1">
            <p:tnLst>
              <p:par>
                <p:cTn presetID="22" presetClass="entr" presetSubtype="8"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2" grpId="0" build="p">
        <p:tmplLst>
          <p:tmpl lvl="1">
            <p:tnLst>
              <p:par>
                <p:cTn presetID="22" presetClass="entr" presetSubtype="8" fill="hold" nodeType="withEffect">
                  <p:stCondLst>
                    <p:cond delay="0"/>
                  </p:stCondLst>
                  <p:childTnLst>
                    <p:set>
                      <p:cBhvr>
                        <p:cTn dur="1" fill="hold">
                          <p:stCondLst>
                            <p:cond delay="0"/>
                          </p:stCondLst>
                        </p:cTn>
                        <p:tgtEl>
                          <p:spTgt spid="2"/>
                        </p:tgtEl>
                        <p:attrNameLst>
                          <p:attrName>style.visibility</p:attrName>
                        </p:attrNameLst>
                      </p:cBhvr>
                      <p:to>
                        <p:strVal val="visible"/>
                      </p:to>
                    </p:set>
                    <p:animEffect transition="in" filter="wipe(left)">
                      <p:cBhvr>
                        <p:cTn dur="500"/>
                        <p:tgtEl>
                          <p:spTgt spid="2"/>
                        </p:tgtEl>
                      </p:cBhvr>
                    </p:animEffect>
                  </p:childTnLst>
                </p:cTn>
              </p:par>
            </p:tnLst>
          </p:tmpl>
        </p:tmplLst>
      </p:bldP>
      <p:bldP spid="3" grpId="0" build="p">
        <p:tmplLst>
          <p:tmpl lvl="1">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smtClean="0"/>
              <a:t>History </a:t>
            </a:r>
            <a:r>
              <a:rPr lang="en-US" smtClean="0"/>
              <a:t>of ASP </a:t>
            </a:r>
            <a:r>
              <a:rPr lang="en-US" dirty="0" smtClean="0"/>
              <a:t>(18 years)</a:t>
            </a:r>
            <a:endParaRPr lang="en-US" dirty="0"/>
          </a:p>
        </p:txBody>
      </p:sp>
      <p:sp>
        <p:nvSpPr>
          <p:cNvPr id="7" name="Text Placeholder 6"/>
          <p:cNvSpPr>
            <a:spLocks noGrp="1"/>
          </p:cNvSpPr>
          <p:nvPr>
            <p:ph type="body" sz="quarter" idx="4294967295"/>
          </p:nvPr>
        </p:nvSpPr>
        <p:spPr>
          <a:xfrm>
            <a:off x="394487" y="386715"/>
            <a:ext cx="8740142" cy="3032437"/>
          </a:xfrm>
          <a:prstGeom prst="rect">
            <a:avLst/>
          </a:prstGeom>
        </p:spPr>
        <p:txBody>
          <a:bodyPr/>
          <a:lstStyle/>
          <a:p>
            <a:r>
              <a:rPr lang="en-US" sz="2941" dirty="0">
                <a:solidFill>
                  <a:schemeClr val="bg1"/>
                </a:solidFill>
              </a:rPr>
              <a:t>1996 - Active Server Pages (ASP) </a:t>
            </a:r>
          </a:p>
          <a:p>
            <a:r>
              <a:rPr lang="en-US" sz="2941" dirty="0">
                <a:solidFill>
                  <a:schemeClr val="bg1"/>
                </a:solidFill>
              </a:rPr>
              <a:t>2002 – ASP.NET</a:t>
            </a:r>
          </a:p>
          <a:p>
            <a:r>
              <a:rPr lang="en-US" sz="2941" dirty="0">
                <a:solidFill>
                  <a:schemeClr val="bg1"/>
                </a:solidFill>
              </a:rPr>
              <a:t>2008 – ASP.NET MVC</a:t>
            </a:r>
          </a:p>
          <a:p>
            <a:r>
              <a:rPr lang="en-US" sz="2941" dirty="0">
                <a:solidFill>
                  <a:schemeClr val="bg1"/>
                </a:solidFill>
              </a:rPr>
              <a:t>2010 – ASP.NET Web Pages</a:t>
            </a:r>
          </a:p>
          <a:p>
            <a:r>
              <a:rPr lang="en-US" sz="2941" dirty="0">
                <a:solidFill>
                  <a:schemeClr val="bg1"/>
                </a:solidFill>
              </a:rPr>
              <a:t>2012 – ASP.NET Web API, </a:t>
            </a:r>
            <a:r>
              <a:rPr lang="en-US" sz="2941" dirty="0" err="1">
                <a:solidFill>
                  <a:schemeClr val="bg1"/>
                </a:solidFill>
              </a:rPr>
              <a:t>SignalR</a:t>
            </a:r>
            <a:endParaRPr lang="en-US" sz="2941" dirty="0">
              <a:solidFill>
                <a:schemeClr val="bg1"/>
              </a:solidFill>
            </a:endParaRPr>
          </a:p>
          <a:p>
            <a:r>
              <a:rPr lang="en-US" sz="2941" dirty="0">
                <a:solidFill>
                  <a:schemeClr val="bg1"/>
                </a:solidFill>
              </a:rPr>
              <a:t>2014 – ASP.NET 5</a:t>
            </a:r>
          </a:p>
        </p:txBody>
      </p:sp>
    </p:spTree>
    <p:extLst>
      <p:ext uri="{BB962C8B-B14F-4D97-AF65-F5344CB8AC3E}">
        <p14:creationId xmlns:p14="http://schemas.microsoft.com/office/powerpoint/2010/main" val="3901725626"/>
      </p:ext>
    </p:extLst>
  </p:cSld>
  <p:clrMapOvr>
    <a:masterClrMapping/>
  </p:clrMapOvr>
  <p:transition>
    <p:fade/>
  </p:transition>
  <p:timing>
    <p:tnLst>
      <p:par>
        <p:cTn id="1" dur="indefinite" restart="never" nodeType="tmRoot"/>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sz="1765" dirty="0" smtClean="0">
                <a:solidFill>
                  <a:srgbClr val="FFFFFF"/>
                </a:solidFill>
              </a:rPr>
              <a:t>Modular / </a:t>
            </a:r>
            <a:r>
              <a:rPr lang="en-US" sz="1765" dirty="0" err="1" smtClean="0">
                <a:solidFill>
                  <a:srgbClr val="FFFFFF"/>
                </a:solidFill>
              </a:rPr>
              <a:t>Composable</a:t>
            </a:r>
            <a:endParaRPr lang="en-GB" dirty="0"/>
          </a:p>
        </p:txBody>
      </p:sp>
      <p:sp>
        <p:nvSpPr>
          <p:cNvPr id="5" name="Text Placeholder 4"/>
          <p:cNvSpPr>
            <a:spLocks noGrp="1"/>
          </p:cNvSpPr>
          <p:nvPr>
            <p:ph type="body" sz="quarter" idx="12"/>
          </p:nvPr>
        </p:nvSpPr>
        <p:spPr/>
        <p:txBody>
          <a:bodyPr/>
          <a:lstStyle/>
          <a:p>
            <a:r>
              <a:rPr lang="en-US" sz="1765" dirty="0">
                <a:solidFill>
                  <a:srgbClr val="FFFFFF"/>
                </a:solidFill>
              </a:rPr>
              <a:t>Open Source</a:t>
            </a:r>
            <a:endParaRPr lang="en-GB" dirty="0"/>
          </a:p>
        </p:txBody>
      </p:sp>
      <p:sp>
        <p:nvSpPr>
          <p:cNvPr id="6" name="Text Placeholder 5"/>
          <p:cNvSpPr>
            <a:spLocks noGrp="1"/>
          </p:cNvSpPr>
          <p:nvPr>
            <p:ph type="body" sz="quarter" idx="13"/>
          </p:nvPr>
        </p:nvSpPr>
        <p:spPr/>
        <p:txBody>
          <a:bodyPr/>
          <a:lstStyle/>
          <a:p>
            <a:r>
              <a:rPr lang="en-US" sz="2059" dirty="0" smtClean="0">
                <a:solidFill>
                  <a:srgbClr val="FFFFFF"/>
                </a:solidFill>
              </a:rPr>
              <a:t>Fast/Lean</a:t>
            </a:r>
            <a:endParaRPr lang="en-GB" dirty="0"/>
          </a:p>
        </p:txBody>
      </p:sp>
      <p:pic>
        <p:nvPicPr>
          <p:cNvPr id="9" name="Picture Placeholder 8"/>
          <p:cNvPicPr>
            <a:picLocks noGrp="1" noChangeAspect="1"/>
          </p:cNvPicPr>
          <p:nvPr>
            <p:ph type="pic" sz="quarter" idx="14"/>
          </p:nvPr>
        </p:nvPicPr>
        <p:blipFill rotWithShape="1">
          <a:blip r:embed="rId2" cstate="print">
            <a:extLst>
              <a:ext uri="{28A0092B-C50C-407E-A947-70E740481C1C}">
                <a14:useLocalDpi xmlns:a14="http://schemas.microsoft.com/office/drawing/2010/main" val="0"/>
              </a:ext>
            </a:extLst>
          </a:blip>
          <a:srcRect l="12256" t="694" r="36928" b="-694"/>
          <a:stretch/>
        </p:blipFill>
        <p:spPr/>
      </p:pic>
      <p:sp>
        <p:nvSpPr>
          <p:cNvPr id="3" name="Title 2"/>
          <p:cNvSpPr>
            <a:spLocks noGrp="1"/>
          </p:cNvSpPr>
          <p:nvPr>
            <p:ph type="title"/>
          </p:nvPr>
        </p:nvSpPr>
        <p:spPr/>
        <p:txBody>
          <a:bodyPr/>
          <a:lstStyle/>
          <a:p>
            <a:r>
              <a:rPr lang="en-US" dirty="0"/>
              <a:t>ASP.NET </a:t>
            </a:r>
            <a:r>
              <a:rPr lang="en-US" dirty="0" smtClean="0"/>
              <a:t>5 and </a:t>
            </a:r>
            <a:r>
              <a:rPr lang="en-US" dirty="0"/>
              <a:t>the Modern Web</a:t>
            </a:r>
            <a:endParaRPr lang="en-GB" dirty="0"/>
          </a:p>
        </p:txBody>
      </p:sp>
    </p:spTree>
    <p:extLst>
      <p:ext uri="{BB962C8B-B14F-4D97-AF65-F5344CB8AC3E}">
        <p14:creationId xmlns:p14="http://schemas.microsoft.com/office/powerpoint/2010/main" val="3462119561"/>
      </p:ext>
    </p:extLst>
  </p:cSld>
  <p:clrMapOvr>
    <a:masterClrMapping/>
  </p:clrMapOvr>
  <p:timing>
    <p:tnLst>
      <p:par>
        <p:cTn id="1" dur="indefinite" restart="never" nodeType="tmRoot"/>
      </p:par>
    </p:tnLst>
    <p:bldLst>
      <p:bldP spid="4" grpId="0" build="p">
        <p:tmplLst>
          <p:tmpl lvl="1">
            <p:tnLst>
              <p:par>
                <p:cTn presetID="22" presetClass="entr" presetSubtype="8"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wipe(left)">
                      <p:cBhvr>
                        <p:cTn dur="500"/>
                        <p:tgtEl>
                          <p:spTgt spid="4"/>
                        </p:tgtEl>
                      </p:cBhvr>
                    </p:animEffect>
                  </p:childTnLst>
                </p:cTn>
              </p:par>
            </p:tnLst>
          </p:tmpl>
        </p:tmplLst>
      </p:bldP>
      <p:bldP spid="5" grpId="0" build="p">
        <p:tmplLst>
          <p:tmpl lvl="1">
            <p:tnLst>
              <p:par>
                <p:cTn presetID="22" presetClass="entr" presetSubtype="8"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2" presetClass="entr" presetSubtype="8" fill="hold" nodeType="with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1"/>
          </p:nvPr>
        </p:nvSpPr>
        <p:spPr/>
        <p:txBody>
          <a:bodyPr/>
          <a:lstStyle/>
          <a:p>
            <a:r>
              <a:rPr lang="en-US" sz="2059" dirty="0"/>
              <a:t>Features are packages</a:t>
            </a:r>
          </a:p>
          <a:p>
            <a:endParaRPr lang="en-GB" dirty="0"/>
          </a:p>
        </p:txBody>
      </p:sp>
      <p:sp>
        <p:nvSpPr>
          <p:cNvPr id="9" name="Text Placeholder 8"/>
          <p:cNvSpPr>
            <a:spLocks noGrp="1"/>
          </p:cNvSpPr>
          <p:nvPr>
            <p:ph type="body" sz="quarter" idx="12"/>
          </p:nvPr>
        </p:nvSpPr>
        <p:spPr/>
        <p:txBody>
          <a:bodyPr/>
          <a:lstStyle/>
          <a:p>
            <a:r>
              <a:rPr lang="en-US" sz="2059" dirty="0"/>
              <a:t>Framework with application</a:t>
            </a:r>
            <a:endParaRPr lang="en-GB" dirty="0"/>
          </a:p>
        </p:txBody>
      </p:sp>
      <p:sp>
        <p:nvSpPr>
          <p:cNvPr id="10" name="Text Placeholder 9"/>
          <p:cNvSpPr>
            <a:spLocks noGrp="1"/>
          </p:cNvSpPr>
          <p:nvPr>
            <p:ph type="body" sz="quarter" idx="13"/>
          </p:nvPr>
        </p:nvSpPr>
        <p:spPr/>
        <p:txBody>
          <a:bodyPr/>
          <a:lstStyle/>
          <a:p>
            <a:r>
              <a:rPr lang="en-GB" dirty="0" smtClean="0"/>
              <a:t>The team can get faster</a:t>
            </a:r>
            <a:endParaRPr lang="en-GB" dirty="0"/>
          </a:p>
        </p:txBody>
      </p:sp>
      <p:pic>
        <p:nvPicPr>
          <p:cNvPr id="12" name="Picture Placeholder 11"/>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5592" r="15592"/>
          <a:stretch>
            <a:fillRect/>
          </a:stretch>
        </p:blipFill>
        <p:spPr/>
      </p:pic>
      <p:sp>
        <p:nvSpPr>
          <p:cNvPr id="7" name="Title 6"/>
          <p:cNvSpPr>
            <a:spLocks noGrp="1"/>
          </p:cNvSpPr>
          <p:nvPr>
            <p:ph type="title"/>
          </p:nvPr>
        </p:nvSpPr>
        <p:spPr/>
        <p:txBody>
          <a:bodyPr/>
          <a:lstStyle/>
          <a:p>
            <a:r>
              <a:rPr lang="en-US" dirty="0" smtClean="0"/>
              <a:t>Agility</a:t>
            </a:r>
            <a:endParaRPr lang="en-GB" dirty="0"/>
          </a:p>
        </p:txBody>
      </p:sp>
    </p:spTree>
    <p:extLst>
      <p:ext uri="{BB962C8B-B14F-4D97-AF65-F5344CB8AC3E}">
        <p14:creationId xmlns:p14="http://schemas.microsoft.com/office/powerpoint/2010/main" val="3714644643"/>
      </p:ext>
    </p:extLst>
  </p:cSld>
  <p:clrMapOvr>
    <a:masterClrMapping/>
  </p:clrMapOvr>
  <p:timing>
    <p:tnLst>
      <p:par>
        <p:cTn id="1" dur="indefinite" restart="never" nodeType="tmRoot"/>
      </p:par>
    </p:tnLst>
    <p:bldLst>
      <p:bldP spid="8" grpId="0" build="p">
        <p:tmplLst>
          <p:tmpl lvl="1">
            <p:tnLst>
              <p:par>
                <p:cTn presetID="22" presetClass="entr" presetSubtype="8"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9" grpId="0" build="p">
        <p:tmplLst>
          <p:tmpl lvl="1">
            <p:tnLst>
              <p:par>
                <p:cTn presetID="22" presetClass="entr" presetSubtype="8"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left)">
                      <p:cBhvr>
                        <p:cTn dur="500"/>
                        <p:tgtEl>
                          <p:spTgt spid="9"/>
                        </p:tgtEl>
                      </p:cBhvr>
                    </p:animEffect>
                  </p:childTnLst>
                </p:cTn>
              </p:par>
            </p:tnLst>
          </p:tmpl>
        </p:tmplLst>
      </p:bldP>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1"/>
          </p:nvPr>
        </p:nvSpPr>
        <p:spPr/>
        <p:txBody>
          <a:bodyPr/>
          <a:lstStyle/>
          <a:p>
            <a:r>
              <a:rPr lang="en-US" sz="2059" dirty="0"/>
              <a:t>Faster startup times</a:t>
            </a:r>
          </a:p>
          <a:p>
            <a:endParaRPr lang="en-GB" dirty="0"/>
          </a:p>
        </p:txBody>
      </p:sp>
      <p:sp>
        <p:nvSpPr>
          <p:cNvPr id="9" name="Text Placeholder 8"/>
          <p:cNvSpPr>
            <a:spLocks noGrp="1"/>
          </p:cNvSpPr>
          <p:nvPr>
            <p:ph type="body" sz="quarter" idx="12"/>
          </p:nvPr>
        </p:nvSpPr>
        <p:spPr/>
        <p:txBody>
          <a:bodyPr/>
          <a:lstStyle/>
          <a:p>
            <a:r>
              <a:rPr lang="en-US" sz="2059" dirty="0" smtClean="0"/>
              <a:t>Higher </a:t>
            </a:r>
            <a:r>
              <a:rPr lang="en-US" sz="2059" dirty="0"/>
              <a:t>density</a:t>
            </a:r>
            <a:endParaRPr lang="en-GB" dirty="0"/>
          </a:p>
        </p:txBody>
      </p:sp>
      <p:sp>
        <p:nvSpPr>
          <p:cNvPr id="10" name="Text Placeholder 9"/>
          <p:cNvSpPr>
            <a:spLocks noGrp="1"/>
          </p:cNvSpPr>
          <p:nvPr>
            <p:ph type="body" sz="quarter" idx="13"/>
          </p:nvPr>
        </p:nvSpPr>
        <p:spPr/>
        <p:txBody>
          <a:bodyPr/>
          <a:lstStyle/>
          <a:p>
            <a:r>
              <a:rPr lang="en-US" sz="2059" dirty="0"/>
              <a:t>Use a raw socket</a:t>
            </a:r>
            <a:endParaRPr lang="en-GB" dirty="0"/>
          </a:p>
        </p:txBody>
      </p:sp>
      <p:pic>
        <p:nvPicPr>
          <p:cNvPr id="12" name="Picture Placeholder 11"/>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l="24592" r="24592"/>
          <a:stretch>
            <a:fillRect/>
          </a:stretch>
        </p:blipFill>
        <p:spPr/>
      </p:pic>
      <p:sp>
        <p:nvSpPr>
          <p:cNvPr id="7" name="Title 6"/>
          <p:cNvSpPr>
            <a:spLocks noGrp="1"/>
          </p:cNvSpPr>
          <p:nvPr>
            <p:ph type="title"/>
          </p:nvPr>
        </p:nvSpPr>
        <p:spPr/>
        <p:txBody>
          <a:bodyPr/>
          <a:lstStyle/>
          <a:p>
            <a:r>
              <a:rPr lang="en-GB" dirty="0" smtClean="0"/>
              <a:t>Fast</a:t>
            </a:r>
            <a:endParaRPr lang="en-GB" dirty="0"/>
          </a:p>
        </p:txBody>
      </p:sp>
    </p:spTree>
    <p:extLst>
      <p:ext uri="{BB962C8B-B14F-4D97-AF65-F5344CB8AC3E}">
        <p14:creationId xmlns:p14="http://schemas.microsoft.com/office/powerpoint/2010/main" val="269058878"/>
      </p:ext>
    </p:extLst>
  </p:cSld>
  <p:clrMapOvr>
    <a:masterClrMapping/>
  </p:clrMapOvr>
  <p:timing>
    <p:tnLst>
      <p:par>
        <p:cTn id="1" dur="indefinite" restart="never" nodeType="tmRoot"/>
      </p:par>
    </p:tnLst>
    <p:bldLst>
      <p:bldP spid="8" grpId="0" build="p">
        <p:tmplLst>
          <p:tmpl lvl="1">
            <p:tnLst>
              <p:par>
                <p:cTn presetID="22" presetClass="entr" presetSubtype="8"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9" grpId="0" build="p">
        <p:tmplLst>
          <p:tmpl lvl="1">
            <p:tnLst>
              <p:par>
                <p:cTn presetID="22" presetClass="entr" presetSubtype="8"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left)">
                      <p:cBhvr>
                        <p:cTn dur="500"/>
                        <p:tgtEl>
                          <p:spTgt spid="9"/>
                        </p:tgtEl>
                      </p:cBhvr>
                    </p:animEffect>
                  </p:childTnLst>
                </p:cTn>
              </p:par>
            </p:tnLst>
          </p:tmpl>
        </p:tmplLst>
      </p:bldP>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1"/>
          </p:nvPr>
        </p:nvSpPr>
        <p:spPr/>
        <p:txBody>
          <a:bodyPr/>
          <a:lstStyle/>
          <a:p>
            <a:r>
              <a:rPr lang="en-US" sz="2059" dirty="0"/>
              <a:t>Windows, Mac, Linux</a:t>
            </a:r>
          </a:p>
          <a:p>
            <a:endParaRPr lang="en-GB" dirty="0"/>
          </a:p>
        </p:txBody>
      </p:sp>
      <p:sp>
        <p:nvSpPr>
          <p:cNvPr id="9" name="Text Placeholder 8"/>
          <p:cNvSpPr>
            <a:spLocks noGrp="1"/>
          </p:cNvSpPr>
          <p:nvPr>
            <p:ph type="body" sz="quarter" idx="12"/>
          </p:nvPr>
        </p:nvSpPr>
        <p:spPr/>
        <p:txBody>
          <a:bodyPr/>
          <a:lstStyle/>
          <a:p>
            <a:r>
              <a:rPr lang="en-US" sz="2059" dirty="0"/>
              <a:t>Alternative Editors</a:t>
            </a:r>
          </a:p>
          <a:p>
            <a:endParaRPr lang="en-GB" dirty="0"/>
          </a:p>
        </p:txBody>
      </p:sp>
      <p:sp>
        <p:nvSpPr>
          <p:cNvPr id="10" name="Text Placeholder 9"/>
          <p:cNvSpPr>
            <a:spLocks noGrp="1"/>
          </p:cNvSpPr>
          <p:nvPr>
            <p:ph type="body" sz="quarter" idx="13"/>
          </p:nvPr>
        </p:nvSpPr>
        <p:spPr/>
        <p:txBody>
          <a:bodyPr/>
          <a:lstStyle/>
          <a:p>
            <a:r>
              <a:rPr lang="en-US" sz="1765"/>
              <a:t>Open Source</a:t>
            </a:r>
            <a:endParaRPr lang="en-GB" dirty="0"/>
          </a:p>
        </p:txBody>
      </p:sp>
      <p:pic>
        <p:nvPicPr>
          <p:cNvPr id="12" name="Picture Placeholder 11"/>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l="24592" r="24592"/>
          <a:stretch>
            <a:fillRect/>
          </a:stretch>
        </p:blipFill>
        <p:spPr/>
      </p:pic>
      <p:sp>
        <p:nvSpPr>
          <p:cNvPr id="7" name="Title 6"/>
          <p:cNvSpPr>
            <a:spLocks noGrp="1"/>
          </p:cNvSpPr>
          <p:nvPr>
            <p:ph type="title"/>
          </p:nvPr>
        </p:nvSpPr>
        <p:spPr/>
        <p:txBody>
          <a:bodyPr/>
          <a:lstStyle/>
          <a:p>
            <a:r>
              <a:rPr lang="en-US" dirty="0"/>
              <a:t>Cross Platform</a:t>
            </a:r>
            <a:endParaRPr lang="en-GB" dirty="0"/>
          </a:p>
        </p:txBody>
      </p:sp>
    </p:spTree>
    <p:extLst>
      <p:ext uri="{BB962C8B-B14F-4D97-AF65-F5344CB8AC3E}">
        <p14:creationId xmlns:p14="http://schemas.microsoft.com/office/powerpoint/2010/main" val="2212463496"/>
      </p:ext>
    </p:extLst>
  </p:cSld>
  <p:clrMapOvr>
    <a:masterClrMapping/>
  </p:clrMapOvr>
  <p:timing>
    <p:tnLst>
      <p:par>
        <p:cTn id="1" dur="indefinite" restart="never" nodeType="tmRoot"/>
      </p:par>
    </p:tnLst>
    <p:bldLst>
      <p:bldP spid="8" grpId="0" build="p">
        <p:tmplLst>
          <p:tmpl lvl="1">
            <p:tnLst>
              <p:par>
                <p:cTn presetID="22" presetClass="entr" presetSubtype="8"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9" grpId="0" build="p">
        <p:tmplLst>
          <p:tmpl lvl="1">
            <p:tnLst>
              <p:par>
                <p:cTn presetID="22" presetClass="entr" presetSubtype="8"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left)">
                      <p:cBhvr>
                        <p:cTn dur="500"/>
                        <p:tgtEl>
                          <p:spTgt spid="9"/>
                        </p:tgtEl>
                      </p:cBhvr>
                    </p:animEffect>
                  </p:childTnLst>
                </p:cTn>
              </p:par>
            </p:tnLst>
          </p:tmpl>
        </p:tmplLst>
      </p:bldP>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err="1" smtClean="0"/>
              <a:t>GitHUb</a:t>
            </a:r>
            <a:endParaRPr lang="en-GB" dirty="0"/>
          </a:p>
        </p:txBody>
      </p:sp>
    </p:spTree>
    <p:extLst>
      <p:ext uri="{BB962C8B-B14F-4D97-AF65-F5344CB8AC3E}">
        <p14:creationId xmlns:p14="http://schemas.microsoft.com/office/powerpoint/2010/main" val="1166386673"/>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http://</a:t>
            </a:r>
            <a:r>
              <a:rPr lang="en-GB" dirty="0" smtClean="0"/>
              <a:t>docs.asp.net</a:t>
            </a:r>
            <a:endParaRPr lang="en-GB" dirty="0"/>
          </a:p>
        </p:txBody>
      </p:sp>
    </p:spTree>
    <p:extLst>
      <p:ext uri="{BB962C8B-B14F-4D97-AF65-F5344CB8AC3E}">
        <p14:creationId xmlns:p14="http://schemas.microsoft.com/office/powerpoint/2010/main" val="444808353"/>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http</a:t>
            </a:r>
            <a:r>
              <a:rPr lang="en-GB" dirty="0" smtClean="0"/>
              <a:t>://live.asp.net</a:t>
            </a:r>
            <a:endParaRPr lang="en-GB" dirty="0"/>
          </a:p>
        </p:txBody>
      </p:sp>
    </p:spTree>
    <p:extLst>
      <p:ext uri="{BB962C8B-B14F-4D97-AF65-F5344CB8AC3E}">
        <p14:creationId xmlns:p14="http://schemas.microsoft.com/office/powerpoint/2010/main" val="1596299625"/>
      </p:ext>
    </p:extLst>
  </p:cSld>
  <p:clrMapOvr>
    <a:masterClrMapping/>
  </p:clrMapOvr>
  <p:transition spd="slow">
    <p:push/>
  </p:transition>
</p:sld>
</file>

<file path=ppt/theme/theme1.xml><?xml version="1.0" encoding="utf-8"?>
<a:theme xmlns:a="http://schemas.openxmlformats.org/drawingml/2006/main" name="Beebs">
  <a:themeElements>
    <a:clrScheme name="Microsoft UBelly">
      <a:dk1>
        <a:srgbClr val="333333"/>
      </a:dk1>
      <a:lt1>
        <a:sysClr val="window" lastClr="FFFFFF"/>
      </a:lt1>
      <a:dk2>
        <a:srgbClr val="333333"/>
      </a:dk2>
      <a:lt2>
        <a:srgbClr val="F5F5F5"/>
      </a:lt2>
      <a:accent1>
        <a:srgbClr val="FF3366"/>
      </a:accent1>
      <a:accent2>
        <a:srgbClr val="8B4AB0"/>
      </a:accent2>
      <a:accent3>
        <a:srgbClr val="FF8A00"/>
      </a:accent3>
      <a:accent4>
        <a:srgbClr val="90B231"/>
      </a:accent4>
      <a:accent5>
        <a:srgbClr val="D11212"/>
      </a:accent5>
      <a:accent6>
        <a:srgbClr val="29A6D0"/>
      </a:accent6>
      <a:hlink>
        <a:srgbClr val="FFFFFF"/>
      </a:hlink>
      <a:folHlink>
        <a:srgbClr val="FFFFFF"/>
      </a:folHlink>
    </a:clrScheme>
    <a:fontScheme name="Beebs">
      <a:majorFont>
        <a:latin typeface="Bebas Neue"/>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a:normAutofit/>
      </a:bodyPr>
      <a:lstStyle>
        <a:defPPr>
          <a:defRPr sz="5400" dirty="0" smtClean="0"/>
        </a:defPPr>
      </a:lstStyle>
    </a:txDef>
  </a:objectDefaults>
  <a:extraClrSchemeLst/>
  <a:extLst>
    <a:ext uri="{05A4C25C-085E-4340-85A3-A5531E510DB2}">
      <thm15:themeFamily xmlns:thm15="http://schemas.microsoft.com/office/thememl/2012/main" name="Beebs" id="{D857E0E0-69A3-4AAD-BA3F-3338D6140459}" vid="{A5C57CF6-C9A6-42B5-9B86-DE93A49B7F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Beebs</Template>
  <TotalTime>629</TotalTime>
  <Words>318</Words>
  <Application>Microsoft Office PowerPoint</Application>
  <PresentationFormat>On-screen Show (16:9)</PresentationFormat>
  <Paragraphs>62</Paragraphs>
  <Slides>17</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Bebas Neue</vt:lpstr>
      <vt:lpstr>Calibri</vt:lpstr>
      <vt:lpstr>Segoe UI Semibold</vt:lpstr>
      <vt:lpstr>Consolas</vt:lpstr>
      <vt:lpstr>Arial</vt:lpstr>
      <vt:lpstr>Beebs</vt:lpstr>
      <vt:lpstr>ASP.net 5</vt:lpstr>
      <vt:lpstr>History of ASP (18 years)</vt:lpstr>
      <vt:lpstr>ASP.NET 5 and the Modern Web</vt:lpstr>
      <vt:lpstr>Agility</vt:lpstr>
      <vt:lpstr>Fast</vt:lpstr>
      <vt:lpstr>Cross Platform</vt:lpstr>
      <vt:lpstr>GitHUb</vt:lpstr>
      <vt:lpstr>http://docs.asp.net</vt:lpstr>
      <vt:lpstr>http://live.asp.net</vt:lpstr>
      <vt:lpstr>Empty is Empty</vt:lpstr>
      <vt:lpstr>wwwroot</vt:lpstr>
      <vt:lpstr>Configuration in ASP.NET 5</vt:lpstr>
      <vt:lpstr>Tag Helpers</vt:lpstr>
      <vt:lpstr>Bower</vt:lpstr>
      <vt:lpstr>GUlp</vt:lpstr>
      <vt:lpstr>Platform</vt:lpstr>
      <vt:lpstr>Try Dev Stuff</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ASP.net</dc:title>
  <dc:creator>Martin Beeby</dc:creator>
  <cp:lastModifiedBy>Martin Beeby</cp:lastModifiedBy>
  <cp:revision>12</cp:revision>
  <dcterms:created xsi:type="dcterms:W3CDTF">2015-03-30T12:26:29Z</dcterms:created>
  <dcterms:modified xsi:type="dcterms:W3CDTF">2015-07-28T19:48:19Z</dcterms:modified>
</cp:coreProperties>
</file>

<file path=docProps/thumbnail.jpeg>
</file>